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slideLayouts/slideLayout57.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notesSlides/notesSlide16.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slideMasters/slideMaster8.xml" ContentType="application/vnd.openxmlformats-officedocument.presentationml.slideMaster+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77.xml" ContentType="application/vnd.openxmlformats-officedocument.presentationml.slid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slideLayouts/slideLayout76.xml" ContentType="application/vnd.openxmlformats-officedocument.presentationml.slideLayout+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Default Extension="emf" ContentType="image/x-emf"/>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Masters/slideMaster5.xml" ContentType="application/vnd.openxmlformats-officedocument.presentationml.slideMaster+xml"/>
  <Override PartName="/ppt/slides/slide49.xml" ContentType="application/vnd.openxmlformats-officedocument.presentationml.slide+xml"/>
  <Override PartName="/ppt/slides/slide78.xml" ContentType="application/vnd.openxmlformats-officedocument.presentationml.slide+xml"/>
  <Override PartName="/ppt/handoutMasters/handoutMaster1.xml" ContentType="application/vnd.openxmlformats-officedocument.presentationml.handoutMaster+xml"/>
  <Override PartName="/ppt/slideLayouts/slideLayout59.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95.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Masters/slideMaster6.xml" ContentType="application/vnd.openxmlformats-officedocument.presentationml.slideMaster+xml"/>
  <Override PartName="/ppt/slides/slide79.xml" ContentType="application/vnd.openxmlformats-officedocument.presentationml.slide+xml"/>
  <Override PartName="/ppt/slideLayouts/slideLayout89.xml" ContentType="application/vnd.openxmlformats-officedocument.presentationml.slideLayout+xml"/>
  <Override PartName="/ppt/theme/theme8.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Masters/slideMaster7.xml" ContentType="application/vnd.openxmlformats-officedocument.presentationml.slideMaster+xml"/>
  <Override PartName="/ppt/theme/theme9.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slides/slide29.xml" ContentType="application/vnd.openxmlformats-officedocument.presentationml.slide+xml"/>
  <Override PartName="/ppt/slides/slide76.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Default Extension="mpg" ContentType="video/mpeg"/>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notesSlides/notesSlide45.xml" ContentType="application/vnd.openxmlformats-officedocument.presentationml.notesSlide+xml"/>
  <Override PartName="/ppt/slides/slide32.xml" ContentType="application/vnd.openxmlformats-officedocument.presentationml.slide+xml"/>
  <Override PartName="/ppt/slideLayouts/slideLayout42.xml" ContentType="application/vnd.openxmlformats-officedocument.presentationml.slideLayout+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s/slide48.xml" ContentType="application/vnd.openxmlformats-officedocument.presentationml.slide+xml"/>
  <Default Extension="bin" ContentType="application/vnd.openxmlformats-officedocument.oleObject"/>
  <Override PartName="/ppt/slideLayouts/slideLayout58.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s/slide40.xml" ContentType="application/vnd.openxmlformats-officedocument.presentationml.slide+xml"/>
  <Override PartName="/ppt/slideLayouts/slideLayout50.xml" ContentType="application/vnd.openxmlformats-officedocument.presentationml.slideLayout+xml"/>
  <Override PartName="/ppt/notesSlides/notesSlide4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09" r:id="rId2"/>
    <p:sldMasterId id="2147483874" r:id="rId3"/>
    <p:sldMasterId id="2147483890" r:id="rId4"/>
    <p:sldMasterId id="2147483904" r:id="rId5"/>
    <p:sldMasterId id="2147483918" r:id="rId6"/>
    <p:sldMasterId id="2147483932" r:id="rId7"/>
    <p:sldMasterId id="2147483944" r:id="rId8"/>
  </p:sldMasterIdLst>
  <p:notesMasterIdLst>
    <p:notesMasterId r:id="rId92"/>
  </p:notesMasterIdLst>
  <p:handoutMasterIdLst>
    <p:handoutMasterId r:id="rId93"/>
  </p:handoutMasterIdLst>
  <p:sldIdLst>
    <p:sldId id="256" r:id="rId9"/>
    <p:sldId id="257" r:id="rId10"/>
    <p:sldId id="259" r:id="rId11"/>
    <p:sldId id="389" r:id="rId12"/>
    <p:sldId id="388" r:id="rId13"/>
    <p:sldId id="390" r:id="rId14"/>
    <p:sldId id="397" r:id="rId15"/>
    <p:sldId id="396" r:id="rId16"/>
    <p:sldId id="398" r:id="rId17"/>
    <p:sldId id="399" r:id="rId18"/>
    <p:sldId id="467" r:id="rId19"/>
    <p:sldId id="391" r:id="rId20"/>
    <p:sldId id="392" r:id="rId21"/>
    <p:sldId id="438" r:id="rId22"/>
    <p:sldId id="400" r:id="rId23"/>
    <p:sldId id="401" r:id="rId24"/>
    <p:sldId id="402" r:id="rId25"/>
    <p:sldId id="403" r:id="rId26"/>
    <p:sldId id="406" r:id="rId27"/>
    <p:sldId id="439" r:id="rId28"/>
    <p:sldId id="405" r:id="rId29"/>
    <p:sldId id="407" r:id="rId30"/>
    <p:sldId id="444" r:id="rId31"/>
    <p:sldId id="440" r:id="rId32"/>
    <p:sldId id="410" r:id="rId33"/>
    <p:sldId id="409" r:id="rId34"/>
    <p:sldId id="441" r:id="rId35"/>
    <p:sldId id="449" r:id="rId36"/>
    <p:sldId id="445" r:id="rId37"/>
    <p:sldId id="411" r:id="rId38"/>
    <p:sldId id="412" r:id="rId39"/>
    <p:sldId id="408" r:id="rId40"/>
    <p:sldId id="442" r:id="rId41"/>
    <p:sldId id="413" r:id="rId42"/>
    <p:sldId id="452" r:id="rId43"/>
    <p:sldId id="447" r:id="rId44"/>
    <p:sldId id="414" r:id="rId45"/>
    <p:sldId id="415" r:id="rId46"/>
    <p:sldId id="422" r:id="rId47"/>
    <p:sldId id="423" r:id="rId48"/>
    <p:sldId id="416" r:id="rId49"/>
    <p:sldId id="448" r:id="rId50"/>
    <p:sldId id="419" r:id="rId51"/>
    <p:sldId id="420" r:id="rId52"/>
    <p:sldId id="421" r:id="rId53"/>
    <p:sldId id="436" r:id="rId54"/>
    <p:sldId id="453" r:id="rId55"/>
    <p:sldId id="454" r:id="rId56"/>
    <p:sldId id="455" r:id="rId57"/>
    <p:sldId id="456" r:id="rId58"/>
    <p:sldId id="457" r:id="rId59"/>
    <p:sldId id="458" r:id="rId60"/>
    <p:sldId id="459" r:id="rId61"/>
    <p:sldId id="460" r:id="rId62"/>
    <p:sldId id="470" r:id="rId63"/>
    <p:sldId id="471" r:id="rId64"/>
    <p:sldId id="426" r:id="rId65"/>
    <p:sldId id="427" r:id="rId66"/>
    <p:sldId id="428" r:id="rId67"/>
    <p:sldId id="429" r:id="rId68"/>
    <p:sldId id="430" r:id="rId69"/>
    <p:sldId id="431" r:id="rId70"/>
    <p:sldId id="432" r:id="rId71"/>
    <p:sldId id="433" r:id="rId72"/>
    <p:sldId id="434" r:id="rId73"/>
    <p:sldId id="435" r:id="rId74"/>
    <p:sldId id="461" r:id="rId75"/>
    <p:sldId id="265" r:id="rId76"/>
    <p:sldId id="277" r:id="rId77"/>
    <p:sldId id="268" r:id="rId78"/>
    <p:sldId id="285" r:id="rId79"/>
    <p:sldId id="269" r:id="rId80"/>
    <p:sldId id="270" r:id="rId81"/>
    <p:sldId id="271" r:id="rId82"/>
    <p:sldId id="272" r:id="rId83"/>
    <p:sldId id="280" r:id="rId84"/>
    <p:sldId id="462" r:id="rId85"/>
    <p:sldId id="274" r:id="rId86"/>
    <p:sldId id="275" r:id="rId87"/>
    <p:sldId id="465" r:id="rId88"/>
    <p:sldId id="464" r:id="rId89"/>
    <p:sldId id="469" r:id="rId90"/>
    <p:sldId id="468" r:id="rId91"/>
  </p:sldIdLst>
  <p:sldSz cx="9144000" cy="6858000" type="screen4x3"/>
  <p:notesSz cx="6858000" cy="9144000"/>
  <p:defaultTextStyle>
    <a:defPPr>
      <a:defRPr lang="it-IT"/>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8" algn="l" defTabSz="914309" rtl="0" eaLnBrk="1" latinLnBrk="0" hangingPunct="1">
      <a:defRPr sz="1800" kern="1200">
        <a:solidFill>
          <a:schemeClr val="tx1"/>
        </a:solidFill>
        <a:latin typeface="+mn-lt"/>
        <a:ea typeface="+mn-ea"/>
        <a:cs typeface="+mn-cs"/>
      </a:defRPr>
    </a:lvl5pPr>
    <a:lvl6pPr marL="2285772"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DBEEF4"/>
    <a:srgbClr val="FF9999"/>
    <a:srgbClr val="CCFFFF"/>
    <a:srgbClr val="FFFF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2593" autoAdjust="0"/>
  </p:normalViewPr>
  <p:slideViewPr>
    <p:cSldViewPr showGuides="1">
      <p:cViewPr varScale="1">
        <p:scale>
          <a:sx n="61" d="100"/>
          <a:sy n="61" d="100"/>
        </p:scale>
        <p:origin x="-252" y="-78"/>
      </p:cViewPr>
      <p:guideLst>
        <p:guide orient="horz" pos="2160"/>
        <p:guide pos="2880"/>
      </p:guideLst>
    </p:cSldViewPr>
  </p:slideViewPr>
  <p:notesTextViewPr>
    <p:cViewPr>
      <p:scale>
        <a:sx n="1" d="1"/>
        <a:sy n="1" d="1"/>
      </p:scale>
      <p:origin x="0" y="0"/>
    </p:cViewPr>
  </p:notesTextViewPr>
  <p:sorterViewPr>
    <p:cViewPr>
      <p:scale>
        <a:sx n="40" d="100"/>
        <a:sy n="40" d="100"/>
      </p:scale>
      <p:origin x="0" y="1308"/>
    </p:cViewPr>
  </p:sorterViewPr>
  <p:notesViewPr>
    <p:cSldViewPr>
      <p:cViewPr varScale="1">
        <p:scale>
          <a:sx n="53" d="100"/>
          <a:sy n="53" d="100"/>
        </p:scale>
        <p:origin x="-2868" y="-90"/>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slide" Target="slides/slide55.xml"/><Relationship Id="rId68" Type="http://schemas.openxmlformats.org/officeDocument/2006/relationships/slide" Target="slides/slide60.xml"/><Relationship Id="rId76" Type="http://schemas.openxmlformats.org/officeDocument/2006/relationships/slide" Target="slides/slide68.xml"/><Relationship Id="rId84" Type="http://schemas.openxmlformats.org/officeDocument/2006/relationships/slide" Target="slides/slide76.xml"/><Relationship Id="rId89" Type="http://schemas.openxmlformats.org/officeDocument/2006/relationships/slide" Target="slides/slide81.xml"/><Relationship Id="rId97"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slide" Target="slides/slide66.xml"/><Relationship Id="rId79" Type="http://schemas.openxmlformats.org/officeDocument/2006/relationships/slide" Target="slides/slide71.xml"/><Relationship Id="rId87" Type="http://schemas.openxmlformats.org/officeDocument/2006/relationships/slide" Target="slides/slide79.xml"/><Relationship Id="rId5" Type="http://schemas.openxmlformats.org/officeDocument/2006/relationships/slideMaster" Target="slideMasters/slideMaster5.xml"/><Relationship Id="rId61" Type="http://schemas.openxmlformats.org/officeDocument/2006/relationships/slide" Target="slides/slide53.xml"/><Relationship Id="rId82" Type="http://schemas.openxmlformats.org/officeDocument/2006/relationships/slide" Target="slides/slide74.xml"/><Relationship Id="rId90" Type="http://schemas.openxmlformats.org/officeDocument/2006/relationships/slide" Target="slides/slide82.xml"/><Relationship Id="rId95" Type="http://schemas.openxmlformats.org/officeDocument/2006/relationships/viewProps" Target="viewProps.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slide" Target="slides/slide77.xml"/><Relationship Id="rId93"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slide" Target="slides/slide83.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5.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6DA02BC-10AB-4D08-8395-230F93FEEB8F}" type="datetimeFigureOut">
              <a:rPr lang="it-IT" smtClean="0"/>
              <a:pPr/>
              <a:t>25/05/2015</a:t>
            </a:fld>
            <a:endParaRPr lang="it-IT"/>
          </a:p>
        </p:txBody>
      </p:sp>
      <p:sp>
        <p:nvSpPr>
          <p:cNvPr id="4" name="Segnaposto piè di pa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5D28B97-0B89-4072-907D-490DC04FCE68}" type="slidenum">
              <a:rPr lang="it-IT" smtClean="0"/>
              <a:pPr/>
              <a:t>‹N›</a:t>
            </a:fld>
            <a:endParaRPr lang="it-IT"/>
          </a:p>
        </p:txBody>
      </p:sp>
    </p:spTree>
    <p:extLst>
      <p:ext uri="{BB962C8B-B14F-4D97-AF65-F5344CB8AC3E}">
        <p14:creationId xmlns:p14="http://schemas.microsoft.com/office/powerpoint/2010/main" xmlns="" val="18610255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AFE398E-9690-40C1-8190-9A5B5E1DBDFE}" type="datetimeFigureOut">
              <a:rPr lang="it-IT" smtClean="0"/>
              <a:pPr/>
              <a:t>25/05/2015</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4EC7481-BC28-4812-9066-7DF19E059B76}" type="slidenum">
              <a:rPr lang="it-IT" smtClean="0"/>
              <a:pPr/>
              <a:t>‹N›</a:t>
            </a:fld>
            <a:endParaRPr lang="it-IT"/>
          </a:p>
        </p:txBody>
      </p:sp>
    </p:spTree>
    <p:extLst>
      <p:ext uri="{BB962C8B-B14F-4D97-AF65-F5344CB8AC3E}">
        <p14:creationId xmlns:p14="http://schemas.microsoft.com/office/powerpoint/2010/main" xmlns="" val="754172235"/>
      </p:ext>
    </p:extLst>
  </p:cSld>
  <p:clrMap bg1="lt1" tx1="dk1" bg2="lt2" tx2="dk2" accent1="accent1" accent2="accent2" accent3="accent3" accent4="accent4" accent5="accent5" accent6="accent6" hlink="hlink" folHlink="folHlink"/>
  <p:notesStyle>
    <a:lvl1pPr marL="0" algn="l" defTabSz="914309" rtl="0" eaLnBrk="1" latinLnBrk="0" hangingPunct="1">
      <a:defRPr sz="1200" kern="1200">
        <a:solidFill>
          <a:schemeClr val="tx1"/>
        </a:solidFill>
        <a:latin typeface="+mn-lt"/>
        <a:ea typeface="+mn-ea"/>
        <a:cs typeface="+mn-cs"/>
      </a:defRPr>
    </a:lvl1pPr>
    <a:lvl2pPr marL="457154" algn="l" defTabSz="914309" rtl="0" eaLnBrk="1" latinLnBrk="0" hangingPunct="1">
      <a:defRPr sz="1200" kern="1200">
        <a:solidFill>
          <a:schemeClr val="tx1"/>
        </a:solidFill>
        <a:latin typeface="+mn-lt"/>
        <a:ea typeface="+mn-ea"/>
        <a:cs typeface="+mn-cs"/>
      </a:defRPr>
    </a:lvl2pPr>
    <a:lvl3pPr marL="914309" algn="l" defTabSz="914309" rtl="0" eaLnBrk="1" latinLnBrk="0" hangingPunct="1">
      <a:defRPr sz="1200" kern="1200">
        <a:solidFill>
          <a:schemeClr val="tx1"/>
        </a:solidFill>
        <a:latin typeface="+mn-lt"/>
        <a:ea typeface="+mn-ea"/>
        <a:cs typeface="+mn-cs"/>
      </a:defRPr>
    </a:lvl3pPr>
    <a:lvl4pPr marL="1371463" algn="l" defTabSz="914309" rtl="0" eaLnBrk="1" latinLnBrk="0" hangingPunct="1">
      <a:defRPr sz="1200" kern="1200">
        <a:solidFill>
          <a:schemeClr val="tx1"/>
        </a:solidFill>
        <a:latin typeface="+mn-lt"/>
        <a:ea typeface="+mn-ea"/>
        <a:cs typeface="+mn-cs"/>
      </a:defRPr>
    </a:lvl4pPr>
    <a:lvl5pPr marL="1828618" algn="l" defTabSz="914309" rtl="0" eaLnBrk="1" latinLnBrk="0" hangingPunct="1">
      <a:defRPr sz="1200" kern="1200">
        <a:solidFill>
          <a:schemeClr val="tx1"/>
        </a:solidFill>
        <a:latin typeface="+mn-lt"/>
        <a:ea typeface="+mn-ea"/>
        <a:cs typeface="+mn-cs"/>
      </a:defRPr>
    </a:lvl5pPr>
    <a:lvl6pPr marL="2285772" algn="l" defTabSz="914309" rtl="0" eaLnBrk="1" latinLnBrk="0" hangingPunct="1">
      <a:defRPr sz="1200" kern="1200">
        <a:solidFill>
          <a:schemeClr val="tx1"/>
        </a:solidFill>
        <a:latin typeface="+mn-lt"/>
        <a:ea typeface="+mn-ea"/>
        <a:cs typeface="+mn-cs"/>
      </a:defRPr>
    </a:lvl6pPr>
    <a:lvl7pPr marL="2742926" algn="l" defTabSz="914309" rtl="0" eaLnBrk="1" latinLnBrk="0" hangingPunct="1">
      <a:defRPr sz="1200" kern="1200">
        <a:solidFill>
          <a:schemeClr val="tx1"/>
        </a:solidFill>
        <a:latin typeface="+mn-lt"/>
        <a:ea typeface="+mn-ea"/>
        <a:cs typeface="+mn-cs"/>
      </a:defRPr>
    </a:lvl7pPr>
    <a:lvl8pPr marL="3200080" algn="l" defTabSz="914309" rtl="0" eaLnBrk="1" latinLnBrk="0" hangingPunct="1">
      <a:defRPr sz="1200" kern="1200">
        <a:solidFill>
          <a:schemeClr val="tx1"/>
        </a:solidFill>
        <a:latin typeface="+mn-lt"/>
        <a:ea typeface="+mn-ea"/>
        <a:cs typeface="+mn-cs"/>
      </a:defRPr>
    </a:lvl8pPr>
    <a:lvl9pPr marL="3657234" algn="l" defTabSz="91430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1026"/>
          <p:cNvSpPr>
            <a:spLocks noGrp="1" noRot="1" noChangeAspect="1" noChangeArrowheads="1" noTextEdit="1"/>
          </p:cNvSpPr>
          <p:nvPr>
            <p:ph type="sldImg"/>
          </p:nvPr>
        </p:nvSpPr>
        <p:spPr>
          <a:ln/>
        </p:spPr>
      </p:sp>
      <p:sp>
        <p:nvSpPr>
          <p:cNvPr id="313347" name="Rectangle 1027"/>
          <p:cNvSpPr>
            <a:spLocks noGrp="1" noChangeArrowheads="1"/>
          </p:cNvSpPr>
          <p:nvPr>
            <p:ph type="body" idx="1"/>
          </p:nvPr>
        </p:nvSpPr>
        <p:spPr/>
        <p:txBody>
          <a:bodyPr/>
          <a:lstStyle/>
          <a:p>
            <a:endParaRPr lang="it-IT" altLang="it-I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xfrm>
            <a:off x="1536700" y="942975"/>
            <a:ext cx="3784600" cy="2838450"/>
          </a:xfrm>
          <a:ln/>
        </p:spPr>
      </p:sp>
      <p:sp>
        <p:nvSpPr>
          <p:cNvPr id="5632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lstStyle/>
          <a:p>
            <a:endParaRPr lang="en-GB" altLang="it-IT"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Rot="1" noChangeAspect="1" noChangeArrowheads="1" noTextEdit="1"/>
          </p:cNvSpPr>
          <p:nvPr>
            <p:ph type="sldImg"/>
          </p:nvPr>
        </p:nvSpPr>
        <p:spPr>
          <a:xfrm>
            <a:off x="1143000" y="685800"/>
            <a:ext cx="4572000" cy="3429000"/>
          </a:xfrm>
          <a:ln/>
        </p:spPr>
      </p:sp>
      <p:sp>
        <p:nvSpPr>
          <p:cNvPr id="1925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it-IT" altLang="it-IT"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Rot="1" noChangeAspect="1" noChangeArrowheads="1" noTextEdit="1"/>
          </p:cNvSpPr>
          <p:nvPr>
            <p:ph type="sldImg"/>
          </p:nvPr>
        </p:nvSpPr>
        <p:spPr>
          <a:xfrm>
            <a:off x="1143000" y="685800"/>
            <a:ext cx="4572000" cy="3429000"/>
          </a:xfrm>
          <a:ln/>
        </p:spPr>
      </p:sp>
      <p:sp>
        <p:nvSpPr>
          <p:cNvPr id="1935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it-IT" altLang="it-IT"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Rot="1" noChangeAspect="1" noChangeArrowheads="1" noTextEdit="1"/>
          </p:cNvSpPr>
          <p:nvPr>
            <p:ph type="sldImg"/>
          </p:nvPr>
        </p:nvSpPr>
        <p:spPr>
          <a:xfrm>
            <a:off x="1143000" y="685800"/>
            <a:ext cx="4572000" cy="3429000"/>
          </a:xfrm>
          <a:ln/>
        </p:spPr>
      </p:sp>
      <p:sp>
        <p:nvSpPr>
          <p:cNvPr id="2007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it-IT" altLang="it-IT"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Rot="1" noChangeAspect="1" noChangeArrowheads="1" noTextEdit="1"/>
          </p:cNvSpPr>
          <p:nvPr>
            <p:ph type="sldImg"/>
          </p:nvPr>
        </p:nvSpPr>
        <p:spPr>
          <a:xfrm>
            <a:off x="1143000" y="685800"/>
            <a:ext cx="4572000" cy="3429000"/>
          </a:xfrm>
          <a:ln/>
        </p:spPr>
      </p:sp>
      <p:sp>
        <p:nvSpPr>
          <p:cNvPr id="2017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it-IT" altLang="it-IT"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Rot="1" noChangeAspect="1" noChangeArrowheads="1" noTextEdit="1"/>
          </p:cNvSpPr>
          <p:nvPr>
            <p:ph type="sldImg"/>
          </p:nvPr>
        </p:nvSpPr>
        <p:spPr>
          <a:xfrm>
            <a:off x="1143000" y="685800"/>
            <a:ext cx="4572000" cy="3429000"/>
          </a:xfrm>
          <a:ln/>
        </p:spPr>
      </p:sp>
      <p:sp>
        <p:nvSpPr>
          <p:cNvPr id="1945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it-IT" altLang="it-IT"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7171"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smtClean="0"/>
          </a:p>
        </p:txBody>
      </p:sp>
      <p:sp>
        <p:nvSpPr>
          <p:cNvPr id="7172" name="Segnaposto numero diapositiva 3"/>
          <p:cNvSpPr>
            <a:spLocks noGrp="1"/>
          </p:cNvSpPr>
          <p:nvPr>
            <p:ph type="sldNum" sz="quarter" idx="5"/>
          </p:nvPr>
        </p:nvSpPr>
        <p:spPr bwMode="auto">
          <a:noFill/>
          <a:ln>
            <a:miter lim="800000"/>
            <a:headEnd/>
            <a:tailEnd/>
          </a:ln>
        </p:spPr>
        <p:txBody>
          <a:bodyPr/>
          <a:lstStyle/>
          <a:p>
            <a:fld id="{7494B8EB-FA77-4228-994A-89F44C81CCC4}" type="slidenum">
              <a:rPr lang="it-IT"/>
              <a:pPr/>
              <a:t>42</a:t>
            </a:fld>
            <a:endParaRPr lang="it-IT"/>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Rot="1" noChangeAspect="1" noChangeArrowheads="1" noTextEdit="1"/>
          </p:cNvSpPr>
          <p:nvPr>
            <p:ph type="sldImg"/>
          </p:nvPr>
        </p:nvSpPr>
        <p:spPr>
          <a:xfrm>
            <a:off x="1143000" y="685800"/>
            <a:ext cx="4572000" cy="3429000"/>
          </a:xfrm>
          <a:ln/>
        </p:spPr>
      </p:sp>
      <p:sp>
        <p:nvSpPr>
          <p:cNvPr id="1976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it-IT" altLang="it-IT"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Rot="1" noChangeAspect="1" noChangeArrowheads="1" noTextEdit="1"/>
          </p:cNvSpPr>
          <p:nvPr>
            <p:ph type="sldImg"/>
          </p:nvPr>
        </p:nvSpPr>
        <p:spPr>
          <a:xfrm>
            <a:off x="1143000" y="685800"/>
            <a:ext cx="4572000" cy="3429000"/>
          </a:xfrm>
          <a:ln/>
        </p:spPr>
      </p:sp>
      <p:sp>
        <p:nvSpPr>
          <p:cNvPr id="1986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it-IT" altLang="it-IT"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Rot="1" noChangeAspect="1" noChangeArrowheads="1" noTextEdit="1"/>
          </p:cNvSpPr>
          <p:nvPr>
            <p:ph type="sldImg"/>
          </p:nvPr>
        </p:nvSpPr>
        <p:spPr>
          <a:xfrm>
            <a:off x="1143000" y="685800"/>
            <a:ext cx="4572000" cy="3429000"/>
          </a:xfrm>
          <a:ln/>
        </p:spPr>
      </p:sp>
      <p:sp>
        <p:nvSpPr>
          <p:cNvPr id="1996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it-IT" altLang="it-IT"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000">
                <a:solidFill>
                  <a:schemeClr val="bg1"/>
                </a:solidFill>
                <a:latin typeface="Tahoma" pitchFamily="34" charset="0"/>
              </a:defRPr>
            </a:lvl1pPr>
            <a:lvl2pPr marL="742950" indent="-285750">
              <a:defRPr sz="2000">
                <a:solidFill>
                  <a:schemeClr val="bg1"/>
                </a:solidFill>
                <a:latin typeface="Tahoma" pitchFamily="34" charset="0"/>
              </a:defRPr>
            </a:lvl2pPr>
            <a:lvl3pPr marL="1143000" indent="-228600">
              <a:defRPr sz="2000">
                <a:solidFill>
                  <a:schemeClr val="bg1"/>
                </a:solidFill>
                <a:latin typeface="Tahoma" pitchFamily="34" charset="0"/>
              </a:defRPr>
            </a:lvl3pPr>
            <a:lvl4pPr marL="1600200" indent="-228600">
              <a:defRPr sz="2000">
                <a:solidFill>
                  <a:schemeClr val="bg1"/>
                </a:solidFill>
                <a:latin typeface="Tahoma" pitchFamily="34" charset="0"/>
              </a:defRPr>
            </a:lvl4pPr>
            <a:lvl5pPr marL="2057400" indent="-228600">
              <a:defRPr sz="2000">
                <a:solidFill>
                  <a:schemeClr val="bg1"/>
                </a:solidFill>
                <a:latin typeface="Tahoma" pitchFamily="34" charset="0"/>
              </a:defRPr>
            </a:lvl5pPr>
            <a:lvl6pPr marL="2514600" indent="-228600" algn="ctr" eaLnBrk="0" fontAlgn="base" hangingPunct="0">
              <a:spcBef>
                <a:spcPct val="0"/>
              </a:spcBef>
              <a:spcAft>
                <a:spcPct val="0"/>
              </a:spcAft>
              <a:defRPr sz="2000">
                <a:solidFill>
                  <a:schemeClr val="bg1"/>
                </a:solidFill>
                <a:latin typeface="Tahoma" pitchFamily="34" charset="0"/>
              </a:defRPr>
            </a:lvl6pPr>
            <a:lvl7pPr marL="2971800" indent="-228600" algn="ctr" eaLnBrk="0" fontAlgn="base" hangingPunct="0">
              <a:spcBef>
                <a:spcPct val="0"/>
              </a:spcBef>
              <a:spcAft>
                <a:spcPct val="0"/>
              </a:spcAft>
              <a:defRPr sz="2000">
                <a:solidFill>
                  <a:schemeClr val="bg1"/>
                </a:solidFill>
                <a:latin typeface="Tahoma" pitchFamily="34" charset="0"/>
              </a:defRPr>
            </a:lvl7pPr>
            <a:lvl8pPr marL="3429000" indent="-228600" algn="ctr" eaLnBrk="0" fontAlgn="base" hangingPunct="0">
              <a:spcBef>
                <a:spcPct val="0"/>
              </a:spcBef>
              <a:spcAft>
                <a:spcPct val="0"/>
              </a:spcAft>
              <a:defRPr sz="2000">
                <a:solidFill>
                  <a:schemeClr val="bg1"/>
                </a:solidFill>
                <a:latin typeface="Tahoma" pitchFamily="34" charset="0"/>
              </a:defRPr>
            </a:lvl8pPr>
            <a:lvl9pPr marL="3886200" indent="-228600" algn="ctr" eaLnBrk="0" fontAlgn="base" hangingPunct="0">
              <a:spcBef>
                <a:spcPct val="0"/>
              </a:spcBef>
              <a:spcAft>
                <a:spcPct val="0"/>
              </a:spcAft>
              <a:defRPr sz="2000">
                <a:solidFill>
                  <a:schemeClr val="bg1"/>
                </a:solidFill>
                <a:latin typeface="Tahoma" pitchFamily="34" charset="0"/>
              </a:defRPr>
            </a:lvl9pPr>
          </a:lstStyle>
          <a:p>
            <a:fld id="{9E4A0A9A-BF7A-4760-A1E4-FAE016FA4313}" type="slidenum">
              <a:rPr lang="it-IT" altLang="it-IT" sz="1200" smtClean="0">
                <a:solidFill>
                  <a:schemeClr val="tx1"/>
                </a:solidFill>
                <a:latin typeface="Times New Roman" pitchFamily="18" charset="0"/>
              </a:rPr>
              <a:pPr/>
              <a:t>47</a:t>
            </a:fld>
            <a:endParaRPr lang="it-IT" altLang="it-IT" sz="1200" smtClean="0">
              <a:solidFill>
                <a:schemeClr val="tx1"/>
              </a:solidFill>
              <a:latin typeface="Times New Roman" pitchFamily="18"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it-IT" altLang="it-IT"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000">
                <a:solidFill>
                  <a:schemeClr val="bg1"/>
                </a:solidFill>
                <a:latin typeface="Tahoma" pitchFamily="34" charset="0"/>
              </a:defRPr>
            </a:lvl1pPr>
            <a:lvl2pPr marL="742950" indent="-285750">
              <a:defRPr sz="2000">
                <a:solidFill>
                  <a:schemeClr val="bg1"/>
                </a:solidFill>
                <a:latin typeface="Tahoma" pitchFamily="34" charset="0"/>
              </a:defRPr>
            </a:lvl2pPr>
            <a:lvl3pPr marL="1143000" indent="-228600">
              <a:defRPr sz="2000">
                <a:solidFill>
                  <a:schemeClr val="bg1"/>
                </a:solidFill>
                <a:latin typeface="Tahoma" pitchFamily="34" charset="0"/>
              </a:defRPr>
            </a:lvl3pPr>
            <a:lvl4pPr marL="1600200" indent="-228600">
              <a:defRPr sz="2000">
                <a:solidFill>
                  <a:schemeClr val="bg1"/>
                </a:solidFill>
                <a:latin typeface="Tahoma" pitchFamily="34" charset="0"/>
              </a:defRPr>
            </a:lvl4pPr>
            <a:lvl5pPr marL="2057400" indent="-228600">
              <a:defRPr sz="2000">
                <a:solidFill>
                  <a:schemeClr val="bg1"/>
                </a:solidFill>
                <a:latin typeface="Tahoma" pitchFamily="34" charset="0"/>
              </a:defRPr>
            </a:lvl5pPr>
            <a:lvl6pPr marL="2514600" indent="-228600" algn="ctr" eaLnBrk="0" fontAlgn="base" hangingPunct="0">
              <a:spcBef>
                <a:spcPct val="0"/>
              </a:spcBef>
              <a:spcAft>
                <a:spcPct val="0"/>
              </a:spcAft>
              <a:defRPr sz="2000">
                <a:solidFill>
                  <a:schemeClr val="bg1"/>
                </a:solidFill>
                <a:latin typeface="Tahoma" pitchFamily="34" charset="0"/>
              </a:defRPr>
            </a:lvl6pPr>
            <a:lvl7pPr marL="2971800" indent="-228600" algn="ctr" eaLnBrk="0" fontAlgn="base" hangingPunct="0">
              <a:spcBef>
                <a:spcPct val="0"/>
              </a:spcBef>
              <a:spcAft>
                <a:spcPct val="0"/>
              </a:spcAft>
              <a:defRPr sz="2000">
                <a:solidFill>
                  <a:schemeClr val="bg1"/>
                </a:solidFill>
                <a:latin typeface="Tahoma" pitchFamily="34" charset="0"/>
              </a:defRPr>
            </a:lvl7pPr>
            <a:lvl8pPr marL="3429000" indent="-228600" algn="ctr" eaLnBrk="0" fontAlgn="base" hangingPunct="0">
              <a:spcBef>
                <a:spcPct val="0"/>
              </a:spcBef>
              <a:spcAft>
                <a:spcPct val="0"/>
              </a:spcAft>
              <a:defRPr sz="2000">
                <a:solidFill>
                  <a:schemeClr val="bg1"/>
                </a:solidFill>
                <a:latin typeface="Tahoma" pitchFamily="34" charset="0"/>
              </a:defRPr>
            </a:lvl8pPr>
            <a:lvl9pPr marL="3886200" indent="-228600" algn="ctr" eaLnBrk="0" fontAlgn="base" hangingPunct="0">
              <a:spcBef>
                <a:spcPct val="0"/>
              </a:spcBef>
              <a:spcAft>
                <a:spcPct val="0"/>
              </a:spcAft>
              <a:defRPr sz="2000">
                <a:solidFill>
                  <a:schemeClr val="bg1"/>
                </a:solidFill>
                <a:latin typeface="Tahoma" pitchFamily="34" charset="0"/>
              </a:defRPr>
            </a:lvl9pPr>
          </a:lstStyle>
          <a:p>
            <a:fld id="{68E28BF9-26CB-457B-BE78-30CB565C2C19}" type="slidenum">
              <a:rPr lang="it-IT" altLang="it-IT" sz="1200" smtClean="0">
                <a:solidFill>
                  <a:schemeClr val="tx1"/>
                </a:solidFill>
                <a:latin typeface="Times New Roman" pitchFamily="18" charset="0"/>
              </a:rPr>
              <a:pPr/>
              <a:t>48</a:t>
            </a:fld>
            <a:endParaRPr lang="it-IT" altLang="it-IT" sz="1200" smtClean="0">
              <a:solidFill>
                <a:schemeClr val="tx1"/>
              </a:solidFill>
              <a:latin typeface="Times New Roman" pitchFamily="18" charset="0"/>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it-IT" altLang="it-IT"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000">
                <a:solidFill>
                  <a:schemeClr val="bg1"/>
                </a:solidFill>
                <a:latin typeface="Tahoma" pitchFamily="34" charset="0"/>
              </a:defRPr>
            </a:lvl1pPr>
            <a:lvl2pPr marL="742950" indent="-285750">
              <a:defRPr sz="2000">
                <a:solidFill>
                  <a:schemeClr val="bg1"/>
                </a:solidFill>
                <a:latin typeface="Tahoma" pitchFamily="34" charset="0"/>
              </a:defRPr>
            </a:lvl2pPr>
            <a:lvl3pPr marL="1143000" indent="-228600">
              <a:defRPr sz="2000">
                <a:solidFill>
                  <a:schemeClr val="bg1"/>
                </a:solidFill>
                <a:latin typeface="Tahoma" pitchFamily="34" charset="0"/>
              </a:defRPr>
            </a:lvl3pPr>
            <a:lvl4pPr marL="1600200" indent="-228600">
              <a:defRPr sz="2000">
                <a:solidFill>
                  <a:schemeClr val="bg1"/>
                </a:solidFill>
                <a:latin typeface="Tahoma" pitchFamily="34" charset="0"/>
              </a:defRPr>
            </a:lvl4pPr>
            <a:lvl5pPr marL="2057400" indent="-228600">
              <a:defRPr sz="2000">
                <a:solidFill>
                  <a:schemeClr val="bg1"/>
                </a:solidFill>
                <a:latin typeface="Tahoma" pitchFamily="34" charset="0"/>
              </a:defRPr>
            </a:lvl5pPr>
            <a:lvl6pPr marL="2514600" indent="-228600" algn="ctr" eaLnBrk="0" fontAlgn="base" hangingPunct="0">
              <a:spcBef>
                <a:spcPct val="0"/>
              </a:spcBef>
              <a:spcAft>
                <a:spcPct val="0"/>
              </a:spcAft>
              <a:defRPr sz="2000">
                <a:solidFill>
                  <a:schemeClr val="bg1"/>
                </a:solidFill>
                <a:latin typeface="Tahoma" pitchFamily="34" charset="0"/>
              </a:defRPr>
            </a:lvl6pPr>
            <a:lvl7pPr marL="2971800" indent="-228600" algn="ctr" eaLnBrk="0" fontAlgn="base" hangingPunct="0">
              <a:spcBef>
                <a:spcPct val="0"/>
              </a:spcBef>
              <a:spcAft>
                <a:spcPct val="0"/>
              </a:spcAft>
              <a:defRPr sz="2000">
                <a:solidFill>
                  <a:schemeClr val="bg1"/>
                </a:solidFill>
                <a:latin typeface="Tahoma" pitchFamily="34" charset="0"/>
              </a:defRPr>
            </a:lvl7pPr>
            <a:lvl8pPr marL="3429000" indent="-228600" algn="ctr" eaLnBrk="0" fontAlgn="base" hangingPunct="0">
              <a:spcBef>
                <a:spcPct val="0"/>
              </a:spcBef>
              <a:spcAft>
                <a:spcPct val="0"/>
              </a:spcAft>
              <a:defRPr sz="2000">
                <a:solidFill>
                  <a:schemeClr val="bg1"/>
                </a:solidFill>
                <a:latin typeface="Tahoma" pitchFamily="34" charset="0"/>
              </a:defRPr>
            </a:lvl8pPr>
            <a:lvl9pPr marL="3886200" indent="-228600" algn="ctr" eaLnBrk="0" fontAlgn="base" hangingPunct="0">
              <a:spcBef>
                <a:spcPct val="0"/>
              </a:spcBef>
              <a:spcAft>
                <a:spcPct val="0"/>
              </a:spcAft>
              <a:defRPr sz="2000">
                <a:solidFill>
                  <a:schemeClr val="bg1"/>
                </a:solidFill>
                <a:latin typeface="Tahoma" pitchFamily="34" charset="0"/>
              </a:defRPr>
            </a:lvl9pPr>
          </a:lstStyle>
          <a:p>
            <a:fld id="{B74BD377-4D2C-4372-B6BB-87A146D2F56B}" type="slidenum">
              <a:rPr lang="it-IT" altLang="it-IT" sz="1200" smtClean="0">
                <a:solidFill>
                  <a:schemeClr val="tx1"/>
                </a:solidFill>
                <a:latin typeface="Times New Roman" pitchFamily="18" charset="0"/>
              </a:rPr>
              <a:pPr/>
              <a:t>49</a:t>
            </a:fld>
            <a:endParaRPr lang="it-IT" altLang="it-IT" sz="1200" smtClean="0">
              <a:solidFill>
                <a:schemeClr val="tx1"/>
              </a:solidFill>
              <a:latin typeface="Times New Roman" pitchFamily="18" charset="0"/>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it-IT" altLang="it-IT"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Grp="1" noRot="1" noChangeAspect="1" noChangeArrowheads="1" noTextEdit="1"/>
          </p:cNvSpPr>
          <p:nvPr>
            <p:ph type="sldImg"/>
          </p:nvPr>
        </p:nvSpPr>
        <p:spPr>
          <a:xfrm>
            <a:off x="1143000" y="685800"/>
            <a:ext cx="4572000" cy="3429000"/>
          </a:xfrm>
          <a:ln/>
        </p:spPr>
      </p:sp>
      <p:sp>
        <p:nvSpPr>
          <p:cNvPr id="2304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it-IT" altLang="it-IT"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Grp="1" noRot="1" noChangeAspect="1" noChangeArrowheads="1" noTextEdit="1"/>
          </p:cNvSpPr>
          <p:nvPr>
            <p:ph type="sldImg"/>
          </p:nvPr>
        </p:nvSpPr>
        <p:spPr>
          <a:xfrm>
            <a:off x="1143000" y="685800"/>
            <a:ext cx="4572000" cy="3429000"/>
          </a:xfrm>
          <a:ln/>
        </p:spPr>
      </p:sp>
      <p:sp>
        <p:nvSpPr>
          <p:cNvPr id="2324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it-IT" altLang="it-IT"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Rot="1" noChangeAspect="1" noChangeArrowheads="1" noTextEdit="1"/>
          </p:cNvSpPr>
          <p:nvPr>
            <p:ph type="sldImg"/>
          </p:nvPr>
        </p:nvSpPr>
        <p:spPr>
          <a:xfrm>
            <a:off x="1143000" y="685800"/>
            <a:ext cx="4572000" cy="3429000"/>
          </a:xfrm>
          <a:ln/>
        </p:spPr>
      </p:sp>
      <p:sp>
        <p:nvSpPr>
          <p:cNvPr id="2334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it-IT" altLang="it-IT"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Grp="1" noRot="1" noChangeAspect="1" noChangeArrowheads="1" noTextEdit="1"/>
          </p:cNvSpPr>
          <p:nvPr>
            <p:ph type="sldImg"/>
          </p:nvPr>
        </p:nvSpPr>
        <p:spPr>
          <a:xfrm>
            <a:off x="1143000" y="685800"/>
            <a:ext cx="4572000" cy="3429000"/>
          </a:xfrm>
          <a:ln/>
        </p:spPr>
      </p:sp>
      <p:sp>
        <p:nvSpPr>
          <p:cNvPr id="2344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it-IT" altLang="it-IT"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egnaposto immagine diapositiva 1"/>
          <p:cNvSpPr>
            <a:spLocks noGrp="1" noRot="1" noChangeAspect="1" noTextEdit="1"/>
          </p:cNvSpPr>
          <p:nvPr>
            <p:ph type="sldImg"/>
          </p:nvPr>
        </p:nvSpPr>
        <p:spPr>
          <a:ln/>
        </p:spPr>
      </p:sp>
      <p:sp>
        <p:nvSpPr>
          <p:cNvPr id="68611" name="Segnaposto note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it-IT" altLang="it-IT" b="1" smtClean="0">
                <a:latin typeface="Arial" pitchFamily="34" charset="0"/>
                <a:ea typeface="ＭＳ Ｐゴシック" pitchFamily="34" charset="-128"/>
              </a:rPr>
              <a:t>Obiettivo: descrivere le tecniche di compressione toracica esterna indicate nel bambino.</a:t>
            </a:r>
          </a:p>
          <a:p>
            <a:endParaRPr lang="it-IT" altLang="it-IT" b="1" smtClean="0">
              <a:latin typeface="Arial" pitchFamily="34" charset="0"/>
              <a:ea typeface="ＭＳ Ｐゴシック" pitchFamily="34" charset="-128"/>
            </a:endParaRPr>
          </a:p>
          <a:p>
            <a:r>
              <a:rPr lang="it-IT" altLang="it-IT" smtClean="0">
                <a:latin typeface="Arial" pitchFamily="34" charset="0"/>
                <a:ea typeface="ＭＳ Ｐゴシック" pitchFamily="34" charset="-128"/>
              </a:rPr>
              <a:t>Nel bambino le compressioni toraciche si applicano con la tecnica a una mano o due mani (come nell’adulto) in relazione alle dimensioni del bambino e a quelle del soccorritore.</a:t>
            </a:r>
          </a:p>
          <a:p>
            <a:r>
              <a:rPr lang="it-IT" altLang="it-IT" smtClean="0">
                <a:latin typeface="Arial" pitchFamily="34" charset="0"/>
                <a:ea typeface="ＭＳ Ｐゴシック" pitchFamily="34" charset="-128"/>
              </a:rPr>
              <a:t>Anche nel bambino Il punto di repere dove applicare le compressioni e’ la metà inferiore dello sterno, 1-2 dita trasverse sopra il processo xifoideo avendo cura di evitare il processo xifoideo.</a:t>
            </a:r>
          </a:p>
          <a:p>
            <a:endParaRPr lang="it-IT" altLang="it-IT" smtClean="0">
              <a:latin typeface="Arial" pitchFamily="34" charset="0"/>
              <a:ea typeface="ＭＳ Ｐゴシック" pitchFamily="34" charset="-128"/>
            </a:endParaRPr>
          </a:p>
          <a:p>
            <a:r>
              <a:rPr lang="it-IT" altLang="it-IT" smtClean="0">
                <a:latin typeface="Arial" pitchFamily="34" charset="0"/>
                <a:ea typeface="ＭＳ Ｐゴシック" pitchFamily="34" charset="-128"/>
              </a:rPr>
              <a:t>NB: rimandare la spiegazione delle tecniche alla stazione di addestramento pratico.</a:t>
            </a:r>
          </a:p>
          <a:p>
            <a:endParaRPr lang="it-IT" altLang="it-IT" smtClean="0">
              <a:latin typeface="Arial" pitchFamily="34" charset="0"/>
              <a:ea typeface="ＭＳ Ｐゴシック" pitchFamily="34" charset="-128"/>
            </a:endParaRPr>
          </a:p>
        </p:txBody>
      </p:sp>
      <p:sp>
        <p:nvSpPr>
          <p:cNvPr id="68612" name="Segnaposto numero diapositiva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600">
                <a:solidFill>
                  <a:schemeClr val="tx1"/>
                </a:solidFill>
                <a:latin typeface="Arial" pitchFamily="34" charset="0"/>
                <a:ea typeface="ＭＳ Ｐゴシック" pitchFamily="34" charset="-128"/>
              </a:defRPr>
            </a:lvl1pPr>
            <a:lvl2pPr marL="742950" indent="-285750" eaLnBrk="0" hangingPunct="0">
              <a:defRPr sz="1600">
                <a:solidFill>
                  <a:schemeClr val="tx1"/>
                </a:solidFill>
                <a:latin typeface="Arial" pitchFamily="34" charset="0"/>
                <a:ea typeface="ＭＳ Ｐゴシック" pitchFamily="34" charset="-128"/>
              </a:defRPr>
            </a:lvl2pPr>
            <a:lvl3pPr marL="1143000" indent="-228600" eaLnBrk="0" hangingPunct="0">
              <a:defRPr sz="1600">
                <a:solidFill>
                  <a:schemeClr val="tx1"/>
                </a:solidFill>
                <a:latin typeface="Arial" pitchFamily="34" charset="0"/>
                <a:ea typeface="ＭＳ Ｐゴシック" pitchFamily="34" charset="-128"/>
              </a:defRPr>
            </a:lvl3pPr>
            <a:lvl4pPr marL="1600200" indent="-228600" eaLnBrk="0" hangingPunct="0">
              <a:defRPr sz="1600">
                <a:solidFill>
                  <a:schemeClr val="tx1"/>
                </a:solidFill>
                <a:latin typeface="Arial" pitchFamily="34" charset="0"/>
                <a:ea typeface="ＭＳ Ｐゴシック" pitchFamily="34" charset="-128"/>
              </a:defRPr>
            </a:lvl4pPr>
            <a:lvl5pPr marL="2057400" indent="-228600" eaLnBrk="0" hangingPunct="0">
              <a:defRPr sz="16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16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16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16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1600">
                <a:solidFill>
                  <a:schemeClr val="tx1"/>
                </a:solidFill>
                <a:latin typeface="Arial" pitchFamily="34" charset="0"/>
                <a:ea typeface="ＭＳ Ｐゴシック" pitchFamily="34" charset="-128"/>
              </a:defRPr>
            </a:lvl9pPr>
          </a:lstStyle>
          <a:p>
            <a:pPr eaLnBrk="1" hangingPunct="1"/>
            <a:fld id="{B718E134-3478-4C7E-B768-0278EC33EC21}" type="slidenum">
              <a:rPr lang="nl-NL" altLang="it-IT" sz="1200"/>
              <a:pPr eaLnBrk="1" hangingPunct="1"/>
              <a:t>55</a:t>
            </a:fld>
            <a:endParaRPr lang="nl-NL" altLang="it-IT" sz="12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egnaposto immagine diapositiva 1"/>
          <p:cNvSpPr>
            <a:spLocks noGrp="1" noRot="1" noChangeAspect="1" noTextEdit="1"/>
          </p:cNvSpPr>
          <p:nvPr>
            <p:ph type="sldImg"/>
          </p:nvPr>
        </p:nvSpPr>
        <p:spPr>
          <a:ln/>
        </p:spPr>
      </p:sp>
      <p:sp>
        <p:nvSpPr>
          <p:cNvPr id="69635" name="Segnaposto note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it-IT" altLang="it-IT" b="1" smtClean="0">
                <a:latin typeface="Arial" pitchFamily="34" charset="0"/>
                <a:ea typeface="ＭＳ Ｐゴシック" pitchFamily="34" charset="-128"/>
              </a:rPr>
              <a:t>Obiettivo: descrivere la modalità di esecuzione delle compressioni toraciche esterne.                                                                     </a:t>
            </a:r>
            <a:r>
              <a:rPr lang="it-IT" altLang="it-IT" smtClean="0">
                <a:latin typeface="Arial" pitchFamily="34" charset="0"/>
                <a:ea typeface="ＭＳ Ｐゴシック" pitchFamily="34" charset="-128"/>
              </a:rPr>
              <a:t> </a:t>
            </a:r>
          </a:p>
          <a:p>
            <a:endParaRPr lang="it-IT" altLang="it-IT" smtClean="0">
              <a:latin typeface="Arial" pitchFamily="34" charset="0"/>
              <a:ea typeface="ＭＳ Ｐゴシック" pitchFamily="34" charset="-128"/>
            </a:endParaRPr>
          </a:p>
          <a:p>
            <a:r>
              <a:rPr lang="it-IT" altLang="it-IT" smtClean="0">
                <a:latin typeface="Arial" pitchFamily="34" charset="0"/>
                <a:ea typeface="ＭＳ Ｐゴシック" pitchFamily="34" charset="-128"/>
              </a:rPr>
              <a:t>Affinché le compressioni toraciche siano efficaci il bambino deve essere posizionato supino su una superficie rigida e piana.</a:t>
            </a:r>
          </a:p>
          <a:p>
            <a:endParaRPr lang="it-IT" altLang="it-IT" smtClean="0">
              <a:latin typeface="Arial" pitchFamily="34" charset="0"/>
              <a:ea typeface="ＭＳ Ｐゴシック" pitchFamily="34" charset="-128"/>
            </a:endParaRPr>
          </a:p>
          <a:p>
            <a:r>
              <a:rPr lang="it-IT" altLang="it-IT" smtClean="0">
                <a:latin typeface="Arial" pitchFamily="34" charset="0"/>
                <a:ea typeface="ＭＳ Ｐゴシック" pitchFamily="34" charset="-128"/>
              </a:rPr>
              <a:t>E’ previsto che le compressioni siano alternate alle ventilazioni. Il rapporto compressioni/ventilazioni raccomandato in tutte le fasce di età pediatrica per i sanitari è 15:2.</a:t>
            </a:r>
          </a:p>
          <a:p>
            <a:r>
              <a:rPr lang="it-IT" altLang="it-IT" smtClean="0">
                <a:latin typeface="Arial" pitchFamily="34" charset="0"/>
                <a:ea typeface="ＭＳ Ｐゴシック" pitchFamily="34" charset="-128"/>
              </a:rPr>
              <a:t>I soccorritori sanitari singoli possono utilizzare il rapporto 30:2 se con il rapporto 15:2 non riescono ad ottenere una frequenza di compressioni di 100-120/minuto.</a:t>
            </a:r>
          </a:p>
          <a:p>
            <a:r>
              <a:rPr lang="it-IT" altLang="it-IT" smtClean="0">
                <a:latin typeface="Arial" pitchFamily="34" charset="0"/>
                <a:ea typeface="ＭＳ Ｐゴシック" pitchFamily="34" charset="-128"/>
              </a:rPr>
              <a:t>Ai soccorritori laici è consigliato utilizzare il rapporto 30:2, identico a quello adottato nell’adulto, per favorire il trattamento dei bambini anche da parte di chi è stato addestrato solo alla rianimazione dell’adulto</a:t>
            </a:r>
          </a:p>
          <a:p>
            <a:r>
              <a:rPr lang="it-IT" altLang="it-IT" smtClean="0">
                <a:latin typeface="Arial" pitchFamily="34" charset="0"/>
                <a:ea typeface="ＭＳ Ｐゴシック" pitchFamily="34" charset="-128"/>
              </a:rPr>
              <a:t>E’ FONDAMENTALE CHE LE COMPRESSIONI SIAMNO INIZIATE IMMEDIATAMENTE E SIANO EFFICACI. </a:t>
            </a:r>
          </a:p>
          <a:p>
            <a:r>
              <a:rPr lang="it-IT" altLang="it-IT" smtClean="0">
                <a:latin typeface="Arial" pitchFamily="34" charset="0"/>
                <a:ea typeface="ＭＳ Ｐゴシック" pitchFamily="34" charset="-128"/>
              </a:rPr>
              <a:t>Per essere tali:</a:t>
            </a:r>
          </a:p>
          <a:p>
            <a:r>
              <a:rPr lang="it-IT" altLang="it-IT" smtClean="0">
                <a:latin typeface="Arial" pitchFamily="34" charset="0"/>
                <a:ea typeface="ＭＳ Ｐゴシック" pitchFamily="34" charset="-128"/>
              </a:rPr>
              <a:t>- La frequenza delle compressioni deve essere di almeno 100 al minuto, ma non superiore a 120/min. </a:t>
            </a:r>
          </a:p>
          <a:p>
            <a:pPr>
              <a:buFontTx/>
              <a:buChar char="-"/>
            </a:pPr>
            <a:r>
              <a:rPr lang="it-IT" altLang="it-IT" smtClean="0">
                <a:latin typeface="Arial" pitchFamily="34" charset="0"/>
                <a:ea typeface="ＭＳ Ｐゴシック" pitchFamily="34" charset="-128"/>
              </a:rPr>
              <a:t>La profondità delle compressioni deve essere di 1/3 del diametro antero-posteriore del torace che corrisponde a circa 4 cm nel lattante e a circa 5 cm nel bambino. </a:t>
            </a:r>
          </a:p>
          <a:p>
            <a:pPr>
              <a:buFontTx/>
              <a:buChar char="-"/>
            </a:pPr>
            <a:r>
              <a:rPr lang="it-IT" altLang="it-IT" smtClean="0">
                <a:latin typeface="Arial" pitchFamily="34" charset="0"/>
                <a:ea typeface="ＭＳ Ｐゴシック" pitchFamily="34" charset="-128"/>
              </a:rPr>
              <a:t>E’ necessario rilasciare completamente la pressione sul torace dopo ogni compressione, senza staccare le mani dal torace.</a:t>
            </a:r>
          </a:p>
          <a:p>
            <a:pPr>
              <a:buFontTx/>
              <a:buChar char="-"/>
            </a:pPr>
            <a:r>
              <a:rPr lang="it-IT" altLang="it-IT" smtClean="0">
                <a:latin typeface="Arial" pitchFamily="34" charset="0"/>
                <a:ea typeface="ＭＳ Ｐゴシック" pitchFamily="34" charset="-128"/>
              </a:rPr>
              <a:t>Occorre limitare al minimo le interruzioni delle compressioni per evitare che la pressione di perfusione coronarica e cerebrale si annulli ad ogni interruzione, aumentando il rischio di ipossia e ischemia durante l’arresto.</a:t>
            </a:r>
          </a:p>
          <a:p>
            <a:endParaRPr lang="it-IT" altLang="it-IT" smtClean="0">
              <a:latin typeface="Arial" pitchFamily="34" charset="0"/>
              <a:ea typeface="ＭＳ Ｐゴシック" pitchFamily="34" charset="-128"/>
            </a:endParaRPr>
          </a:p>
          <a:p>
            <a:endParaRPr lang="it-IT" altLang="it-IT" smtClean="0">
              <a:latin typeface="Arial" pitchFamily="34" charset="0"/>
              <a:ea typeface="ＭＳ Ｐゴシック" pitchFamily="34" charset="-128"/>
            </a:endParaRPr>
          </a:p>
        </p:txBody>
      </p:sp>
      <p:sp>
        <p:nvSpPr>
          <p:cNvPr id="69636" name="Segnaposto numero diapositiva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600">
                <a:solidFill>
                  <a:schemeClr val="tx1"/>
                </a:solidFill>
                <a:latin typeface="Arial" pitchFamily="34" charset="0"/>
                <a:ea typeface="ＭＳ Ｐゴシック" pitchFamily="34" charset="-128"/>
              </a:defRPr>
            </a:lvl1pPr>
            <a:lvl2pPr marL="742950" indent="-285750" eaLnBrk="0" hangingPunct="0">
              <a:defRPr sz="1600">
                <a:solidFill>
                  <a:schemeClr val="tx1"/>
                </a:solidFill>
                <a:latin typeface="Arial" pitchFamily="34" charset="0"/>
                <a:ea typeface="ＭＳ Ｐゴシック" pitchFamily="34" charset="-128"/>
              </a:defRPr>
            </a:lvl2pPr>
            <a:lvl3pPr marL="1143000" indent="-228600" eaLnBrk="0" hangingPunct="0">
              <a:defRPr sz="1600">
                <a:solidFill>
                  <a:schemeClr val="tx1"/>
                </a:solidFill>
                <a:latin typeface="Arial" pitchFamily="34" charset="0"/>
                <a:ea typeface="ＭＳ Ｐゴシック" pitchFamily="34" charset="-128"/>
              </a:defRPr>
            </a:lvl3pPr>
            <a:lvl4pPr marL="1600200" indent="-228600" eaLnBrk="0" hangingPunct="0">
              <a:defRPr sz="1600">
                <a:solidFill>
                  <a:schemeClr val="tx1"/>
                </a:solidFill>
                <a:latin typeface="Arial" pitchFamily="34" charset="0"/>
                <a:ea typeface="ＭＳ Ｐゴシック" pitchFamily="34" charset="-128"/>
              </a:defRPr>
            </a:lvl4pPr>
            <a:lvl5pPr marL="2057400" indent="-228600" eaLnBrk="0" hangingPunct="0">
              <a:defRPr sz="16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16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16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16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1600">
                <a:solidFill>
                  <a:schemeClr val="tx1"/>
                </a:solidFill>
                <a:latin typeface="Arial" pitchFamily="34" charset="0"/>
                <a:ea typeface="ＭＳ Ｐゴシック" pitchFamily="34" charset="-128"/>
              </a:defRPr>
            </a:lvl9pPr>
          </a:lstStyle>
          <a:p>
            <a:pPr eaLnBrk="1" hangingPunct="1"/>
            <a:fld id="{5384CBF2-8358-4242-83F1-E5173C661D86}" type="slidenum">
              <a:rPr lang="nl-NL" altLang="it-IT" sz="1200"/>
              <a:pPr eaLnBrk="1" hangingPunct="1"/>
              <a:t>56</a:t>
            </a:fld>
            <a:endParaRPr lang="nl-NL" altLang="it-IT" sz="12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p:cNvSpPr>
            <a:spLocks noGrp="1" noRot="1" noChangeAspect="1" noChangeArrowheads="1" noTextEdit="1"/>
          </p:cNvSpPr>
          <p:nvPr>
            <p:ph type="sldImg"/>
          </p:nvPr>
        </p:nvSpPr>
        <p:spPr>
          <a:xfrm>
            <a:off x="1143000" y="685800"/>
            <a:ext cx="4572000" cy="3429000"/>
          </a:xfrm>
          <a:ln/>
        </p:spPr>
      </p:sp>
      <p:sp>
        <p:nvSpPr>
          <p:cNvPr id="2703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it-IT" altLang="it-IT"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p:cNvSpPr>
            <a:spLocks noGrp="1" noRot="1" noChangeAspect="1" noChangeArrowheads="1" noTextEdit="1"/>
          </p:cNvSpPr>
          <p:nvPr>
            <p:ph type="sldImg"/>
          </p:nvPr>
        </p:nvSpPr>
        <p:spPr>
          <a:xfrm>
            <a:off x="1143000" y="685800"/>
            <a:ext cx="4572000" cy="3429000"/>
          </a:xfrm>
          <a:ln/>
        </p:spPr>
      </p:sp>
      <p:sp>
        <p:nvSpPr>
          <p:cNvPr id="2713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it-IT" altLang="it-IT"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2"/>
          <p:cNvSpPr>
            <a:spLocks noGrp="1" noRot="1" noChangeAspect="1" noChangeArrowheads="1" noTextEdit="1"/>
          </p:cNvSpPr>
          <p:nvPr>
            <p:ph type="sldImg"/>
          </p:nvPr>
        </p:nvSpPr>
        <p:spPr>
          <a:xfrm>
            <a:off x="1143000" y="685800"/>
            <a:ext cx="4572000" cy="3429000"/>
          </a:xfrm>
          <a:ln/>
        </p:spPr>
      </p:sp>
      <p:sp>
        <p:nvSpPr>
          <p:cNvPr id="2723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it-IT" altLang="it-IT"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Grp="1" noRot="1" noChangeAspect="1" noChangeArrowheads="1" noTextEdit="1"/>
          </p:cNvSpPr>
          <p:nvPr>
            <p:ph type="sldImg"/>
          </p:nvPr>
        </p:nvSpPr>
        <p:spPr>
          <a:xfrm>
            <a:off x="1143000" y="685800"/>
            <a:ext cx="4572000" cy="3429000"/>
          </a:xfrm>
          <a:ln/>
        </p:spPr>
      </p:sp>
      <p:sp>
        <p:nvSpPr>
          <p:cNvPr id="2734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it-IT" altLang="it-IT"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Grp="1" noRot="1" noChangeAspect="1" noChangeArrowheads="1" noTextEdit="1"/>
          </p:cNvSpPr>
          <p:nvPr>
            <p:ph type="sldImg"/>
          </p:nvPr>
        </p:nvSpPr>
        <p:spPr>
          <a:xfrm>
            <a:off x="1143000" y="685800"/>
            <a:ext cx="4572000" cy="3429000"/>
          </a:xfrm>
          <a:ln/>
        </p:spPr>
      </p:sp>
      <p:sp>
        <p:nvSpPr>
          <p:cNvPr id="2744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it-IT" altLang="it-IT"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2"/>
          <p:cNvSpPr>
            <a:spLocks noGrp="1" noRot="1" noChangeAspect="1" noChangeArrowheads="1" noTextEdit="1"/>
          </p:cNvSpPr>
          <p:nvPr>
            <p:ph type="sldImg"/>
          </p:nvPr>
        </p:nvSpPr>
        <p:spPr>
          <a:xfrm>
            <a:off x="1143000" y="685800"/>
            <a:ext cx="4572000" cy="3429000"/>
          </a:xfrm>
          <a:ln/>
        </p:spPr>
      </p:sp>
      <p:sp>
        <p:nvSpPr>
          <p:cNvPr id="2754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it-IT" altLang="it-IT"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
          <p:cNvSpPr>
            <a:spLocks noGrp="1" noRot="1" noChangeAspect="1" noChangeArrowheads="1" noTextEdit="1"/>
          </p:cNvSpPr>
          <p:nvPr>
            <p:ph type="sldImg"/>
          </p:nvPr>
        </p:nvSpPr>
        <p:spPr>
          <a:xfrm>
            <a:off x="1143000" y="685800"/>
            <a:ext cx="4572000" cy="3429000"/>
          </a:xfrm>
          <a:ln/>
        </p:spPr>
      </p:sp>
      <p:sp>
        <p:nvSpPr>
          <p:cNvPr id="2764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it-IT" altLang="it-IT"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Grp="1" noRot="1" noChangeAspect="1" noChangeArrowheads="1" noTextEdit="1"/>
          </p:cNvSpPr>
          <p:nvPr>
            <p:ph type="sldImg"/>
          </p:nvPr>
        </p:nvSpPr>
        <p:spPr>
          <a:xfrm>
            <a:off x="1150938" y="692150"/>
            <a:ext cx="4556125" cy="3416300"/>
          </a:xfrm>
          <a:ln cap="flat">
            <a:solidFill>
              <a:schemeClr val="tx1"/>
            </a:solidFill>
          </a:ln>
          <a:extLst>
            <a:ext uri="{909E8E84-426E-40DD-AFC4-6F175D3DCCD1}">
              <a14:hiddenFill xmlns:a14="http://schemas.microsoft.com/office/drawing/2010/main" xmlns="">
                <a:noFill/>
              </a14:hiddenFill>
            </a:ext>
          </a:extLst>
        </p:spPr>
      </p:sp>
      <p:sp>
        <p:nvSpPr>
          <p:cNvPr id="267267" name="Rectangle 3"/>
          <p:cNvSpPr>
            <a:spLocks noGrp="1" noChangeArrowheads="1"/>
          </p:cNvSpPr>
          <p:nvPr>
            <p:ph type="body" idx="1"/>
          </p:nvPr>
        </p:nvSpPr>
        <p:spPr>
          <a:xfrm>
            <a:off x="944564" y="4355912"/>
            <a:ext cx="4967287" cy="3788589"/>
          </a:xfrm>
          <a:ln/>
          <a:extLst>
            <a:ext uri="{91240B29-F687-4F45-9708-019B960494DF}">
              <a14:hiddenLine xmlns:a14="http://schemas.microsoft.com/office/drawing/2010/main" xmlns="" w="12700">
                <a:solidFill>
                  <a:srgbClr val="FF0000"/>
                </a:solidFill>
                <a:miter lim="800000"/>
                <a:headEnd/>
                <a:tailEnd/>
              </a14:hiddenLine>
            </a:ext>
          </a:extLst>
        </p:spPr>
        <p:txBody>
          <a:bodyPr/>
          <a:lstStyle/>
          <a:p>
            <a:endParaRPr lang="it-IT" altLang="it-IT"/>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p:cNvSpPr>
            <a:spLocks noGrp="1" noRot="1" noChangeAspect="1" noChangeArrowheads="1" noTextEdit="1"/>
          </p:cNvSpPr>
          <p:nvPr>
            <p:ph type="sldImg"/>
          </p:nvPr>
        </p:nvSpPr>
        <p:spPr>
          <a:xfrm>
            <a:off x="1143000" y="685800"/>
            <a:ext cx="4572000" cy="3429000"/>
          </a:xfrm>
          <a:ln/>
        </p:spPr>
      </p:sp>
      <p:sp>
        <p:nvSpPr>
          <p:cNvPr id="2775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it-IT" altLang="it-IT"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p:cNvSpPr>
            <a:spLocks noGrp="1" noRot="1" noChangeAspect="1" noChangeArrowheads="1" noTextEdit="1"/>
          </p:cNvSpPr>
          <p:nvPr>
            <p:ph type="sldImg"/>
          </p:nvPr>
        </p:nvSpPr>
        <p:spPr>
          <a:xfrm>
            <a:off x="1143000" y="685800"/>
            <a:ext cx="4572000" cy="3429000"/>
          </a:xfrm>
          <a:ln/>
        </p:spPr>
      </p:sp>
      <p:sp>
        <p:nvSpPr>
          <p:cNvPr id="2785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it-IT" altLang="it-IT"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Rot="1" noChangeAspect="1" noChangeArrowheads="1" noTextEdit="1"/>
          </p:cNvSpPr>
          <p:nvPr>
            <p:ph type="sldImg"/>
          </p:nvPr>
        </p:nvSpPr>
        <p:spPr>
          <a:xfrm>
            <a:off x="1143000" y="685800"/>
            <a:ext cx="4572000" cy="3429000"/>
          </a:xfrm>
          <a:ln/>
        </p:spPr>
      </p:sp>
      <p:sp>
        <p:nvSpPr>
          <p:cNvPr id="2795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it-IT" altLang="it-IT"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p:spPr>
        <p:txBody>
          <a:bodyPr/>
          <a:lstStyle/>
          <a:p>
            <a:fld id="{F96BA97B-E423-4A36-9F31-37F169CAB31D}" type="slidenum">
              <a:rPr lang="it-IT" smtClean="0">
                <a:solidFill>
                  <a:prstClr val="black"/>
                </a:solidFill>
              </a:rPr>
              <a:pPr/>
              <a:t>68</a:t>
            </a:fld>
            <a:endParaRPr lang="it-IT" smtClean="0">
              <a:solidFill>
                <a:prstClr val="black"/>
              </a:solidFill>
            </a:endParaRPr>
          </a:p>
        </p:txBody>
      </p:sp>
      <p:sp>
        <p:nvSpPr>
          <p:cNvPr id="197635" name="Rectangle 2"/>
          <p:cNvSpPr>
            <a:spLocks noGrp="1" noRot="1" noChangeAspect="1" noChangeArrowheads="1" noTextEdit="1"/>
          </p:cNvSpPr>
          <p:nvPr>
            <p:ph type="sldImg"/>
          </p:nvPr>
        </p:nvSpPr>
        <p:spPr>
          <a:xfrm>
            <a:off x="1143000" y="685800"/>
            <a:ext cx="4572000" cy="3429000"/>
          </a:xfrm>
          <a:ln/>
        </p:spPr>
      </p:sp>
      <p:sp>
        <p:nvSpPr>
          <p:cNvPr id="197636" name="Rectangle 3"/>
          <p:cNvSpPr>
            <a:spLocks noGrp="1" noChangeArrowheads="1"/>
          </p:cNvSpPr>
          <p:nvPr>
            <p:ph type="body" idx="1"/>
          </p:nvPr>
        </p:nvSpPr>
        <p:spPr>
          <a:noFill/>
          <a:ln/>
        </p:spPr>
        <p:txBody>
          <a:bodyPr/>
          <a:lstStyle/>
          <a:p>
            <a:pPr eaLnBrk="1" hangingPunct="1"/>
            <a:r>
              <a:rPr lang="it-IT" dirty="0" smtClean="0">
                <a:solidFill>
                  <a:srgbClr val="0000CC"/>
                </a:solidFill>
              </a:rPr>
              <a:t>Abbiamo detto quindi che la simulazione nasce per eventi ad alto rischio e a bassa frequenza </a:t>
            </a:r>
            <a:r>
              <a:rPr lang="it-IT" dirty="0" smtClean="0"/>
              <a:t>che richiedono una specifica formazione del </a:t>
            </a:r>
            <a:r>
              <a:rPr lang="it-IT" dirty="0" smtClean="0">
                <a:solidFill>
                  <a:srgbClr val="0000CC"/>
                </a:solidFill>
              </a:rPr>
              <a:t>Team</a:t>
            </a:r>
            <a:r>
              <a:rPr lang="it-IT" dirty="0" smtClean="0"/>
              <a:t> che porti ad  </a:t>
            </a:r>
            <a:r>
              <a:rPr lang="it-IT" dirty="0" smtClean="0">
                <a:solidFill>
                  <a:srgbClr val="0000CC"/>
                </a:solidFill>
              </a:rPr>
              <a:t>elevata affidabilità</a:t>
            </a:r>
            <a:r>
              <a:rPr lang="it-IT" dirty="0" smtClean="0"/>
              <a:t> e </a:t>
            </a:r>
            <a:r>
              <a:rPr lang="it-IT" dirty="0" smtClean="0">
                <a:solidFill>
                  <a:srgbClr val="0000CC"/>
                </a:solidFill>
              </a:rPr>
              <a:t>a minimizzare le probabilità di errore</a:t>
            </a:r>
            <a:endParaRPr lang="it-IT" dirty="0"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p:spPr>
        <p:txBody>
          <a:bodyPr/>
          <a:lstStyle/>
          <a:p>
            <a:fld id="{F96BA97B-E423-4A36-9F31-37F169CAB31D}" type="slidenum">
              <a:rPr lang="it-IT" smtClean="0">
                <a:solidFill>
                  <a:prstClr val="black"/>
                </a:solidFill>
              </a:rPr>
              <a:pPr/>
              <a:t>69</a:t>
            </a:fld>
            <a:endParaRPr lang="it-IT" smtClean="0">
              <a:solidFill>
                <a:prstClr val="black"/>
              </a:solidFill>
            </a:endParaRPr>
          </a:p>
        </p:txBody>
      </p:sp>
      <p:sp>
        <p:nvSpPr>
          <p:cNvPr id="197635" name="Rectangle 2"/>
          <p:cNvSpPr>
            <a:spLocks noGrp="1" noRot="1" noChangeAspect="1" noChangeArrowheads="1" noTextEdit="1"/>
          </p:cNvSpPr>
          <p:nvPr>
            <p:ph type="sldImg"/>
          </p:nvPr>
        </p:nvSpPr>
        <p:spPr>
          <a:xfrm>
            <a:off x="1143000" y="685800"/>
            <a:ext cx="4572000" cy="3429000"/>
          </a:xfrm>
          <a:ln/>
        </p:spPr>
      </p:sp>
      <p:sp>
        <p:nvSpPr>
          <p:cNvPr id="197636" name="Rectangle 3"/>
          <p:cNvSpPr>
            <a:spLocks noGrp="1" noChangeArrowheads="1"/>
          </p:cNvSpPr>
          <p:nvPr>
            <p:ph type="body" idx="1"/>
          </p:nvPr>
        </p:nvSpPr>
        <p:spPr>
          <a:noFill/>
          <a:ln/>
        </p:spPr>
        <p:txBody>
          <a:bodyPr/>
          <a:lstStyle/>
          <a:p>
            <a:pPr eaLnBrk="1" hangingPunct="1"/>
            <a:r>
              <a:rPr lang="it-IT" dirty="0" smtClean="0">
                <a:solidFill>
                  <a:srgbClr val="0000CC"/>
                </a:solidFill>
              </a:rPr>
              <a:t>Abbiamo detto quindi che la simulazione nasce per eventi ad alto rischio e a bassa frequenza </a:t>
            </a:r>
            <a:r>
              <a:rPr lang="it-IT" dirty="0" smtClean="0"/>
              <a:t>che richiedono una specifica formazione del </a:t>
            </a:r>
            <a:r>
              <a:rPr lang="it-IT" dirty="0" smtClean="0">
                <a:solidFill>
                  <a:srgbClr val="0000CC"/>
                </a:solidFill>
              </a:rPr>
              <a:t>Team</a:t>
            </a:r>
            <a:r>
              <a:rPr lang="it-IT" dirty="0" smtClean="0"/>
              <a:t> che porti ad  </a:t>
            </a:r>
            <a:r>
              <a:rPr lang="it-IT" dirty="0" smtClean="0">
                <a:solidFill>
                  <a:srgbClr val="0000CC"/>
                </a:solidFill>
              </a:rPr>
              <a:t>elevata affidabilità</a:t>
            </a:r>
            <a:r>
              <a:rPr lang="it-IT" dirty="0" smtClean="0"/>
              <a:t> e </a:t>
            </a:r>
            <a:r>
              <a:rPr lang="it-IT" dirty="0" smtClean="0">
                <a:solidFill>
                  <a:srgbClr val="0000CC"/>
                </a:solidFill>
              </a:rPr>
              <a:t>a minimizzare le probabilità di errore</a:t>
            </a:r>
            <a:endParaRPr lang="it-IT" dirty="0"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egnaposto immagine diapositiva 1"/>
          <p:cNvSpPr>
            <a:spLocks noGrp="1" noRot="1" noChangeAspect="1" noTextEdit="1"/>
          </p:cNvSpPr>
          <p:nvPr>
            <p:ph type="sldImg"/>
          </p:nvPr>
        </p:nvSpPr>
        <p:spPr>
          <a:xfrm>
            <a:off x="1143000" y="685800"/>
            <a:ext cx="4572000" cy="3429000"/>
          </a:xfrm>
          <a:ln/>
        </p:spPr>
      </p:sp>
      <p:sp>
        <p:nvSpPr>
          <p:cNvPr id="200707" name="Segnaposto note 2"/>
          <p:cNvSpPr>
            <a:spLocks noGrp="1"/>
          </p:cNvSpPr>
          <p:nvPr>
            <p:ph type="body" idx="1"/>
          </p:nvPr>
        </p:nvSpPr>
        <p:spPr>
          <a:noFill/>
          <a:ln/>
        </p:spPr>
        <p:txBody>
          <a:bodyPr/>
          <a:lstStyle/>
          <a:p>
            <a:pPr eaLnBrk="1" hangingPunct="1"/>
            <a:r>
              <a:rPr lang="it-IT" dirty="0" smtClean="0"/>
              <a:t>Qui siamo a Boston, in questi grosso studio in un </a:t>
            </a:r>
            <a:r>
              <a:rPr lang="it-IT" dirty="0" err="1" smtClean="0"/>
              <a:t>setting</a:t>
            </a:r>
            <a:r>
              <a:rPr lang="it-IT" dirty="0" smtClean="0"/>
              <a:t>  </a:t>
            </a:r>
            <a:r>
              <a:rPr lang="it-IT" dirty="0" err="1" smtClean="0"/>
              <a:t>pre</a:t>
            </a:r>
            <a:r>
              <a:rPr lang="it-IT" dirty="0" smtClean="0"/>
              <a:t> ospedaliero, andiamo a vedere quante sono state le procedure di emergenza in pz pediatrici per provider per anno. Ventilazione con pallone e maschera 1 ogni 2 anni circa, intubazione 1 ogni 3 anni. Accesso intraosseo 1 ogni 20 anni. </a:t>
            </a:r>
          </a:p>
        </p:txBody>
      </p:sp>
      <p:sp>
        <p:nvSpPr>
          <p:cNvPr id="200708" name="Segnaposto numero diapositiva 3"/>
          <p:cNvSpPr>
            <a:spLocks noGrp="1"/>
          </p:cNvSpPr>
          <p:nvPr>
            <p:ph type="sldNum" sz="quarter" idx="5"/>
          </p:nvPr>
        </p:nvSpPr>
        <p:spPr>
          <a:noFill/>
        </p:spPr>
        <p:txBody>
          <a:bodyPr/>
          <a:lstStyle/>
          <a:p>
            <a:fld id="{8C568AA9-59CF-4833-B0CE-CAFA6D27F573}" type="slidenum">
              <a:rPr lang="it-IT" smtClean="0">
                <a:solidFill>
                  <a:prstClr val="black"/>
                </a:solidFill>
              </a:rPr>
              <a:pPr/>
              <a:t>70</a:t>
            </a:fld>
            <a:endParaRPr lang="it-IT" smtClean="0">
              <a:solidFill>
                <a:prstClr val="black"/>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egnaposto immagine diapositiva 1"/>
          <p:cNvSpPr>
            <a:spLocks noGrp="1" noRot="1" noChangeAspect="1" noTextEdit="1"/>
          </p:cNvSpPr>
          <p:nvPr>
            <p:ph type="sldImg"/>
          </p:nvPr>
        </p:nvSpPr>
        <p:spPr>
          <a:xfrm>
            <a:off x="1143000" y="685800"/>
            <a:ext cx="4572000" cy="3429000"/>
          </a:xfrm>
          <a:ln/>
        </p:spPr>
      </p:sp>
      <p:sp>
        <p:nvSpPr>
          <p:cNvPr id="200707" name="Segnaposto note 2"/>
          <p:cNvSpPr>
            <a:spLocks noGrp="1"/>
          </p:cNvSpPr>
          <p:nvPr>
            <p:ph type="body" idx="1"/>
          </p:nvPr>
        </p:nvSpPr>
        <p:spPr>
          <a:noFill/>
          <a:ln/>
        </p:spPr>
        <p:txBody>
          <a:bodyPr/>
          <a:lstStyle/>
          <a:p>
            <a:pPr eaLnBrk="1" hangingPunct="1"/>
            <a:endParaRPr lang="it-IT" dirty="0" smtClean="0"/>
          </a:p>
        </p:txBody>
      </p:sp>
      <p:sp>
        <p:nvSpPr>
          <p:cNvPr id="200708" name="Segnaposto numero diapositiva 3"/>
          <p:cNvSpPr>
            <a:spLocks noGrp="1"/>
          </p:cNvSpPr>
          <p:nvPr>
            <p:ph type="sldNum" sz="quarter" idx="5"/>
          </p:nvPr>
        </p:nvSpPr>
        <p:spPr>
          <a:noFill/>
        </p:spPr>
        <p:txBody>
          <a:bodyPr/>
          <a:lstStyle/>
          <a:p>
            <a:fld id="{8C568AA9-59CF-4833-B0CE-CAFA6D27F573}" type="slidenum">
              <a:rPr lang="it-IT" smtClean="0">
                <a:solidFill>
                  <a:prstClr val="black"/>
                </a:solidFill>
              </a:rPr>
              <a:pPr/>
              <a:t>71</a:t>
            </a:fld>
            <a:endParaRPr lang="it-IT" smtClean="0">
              <a:solidFill>
                <a:prstClr val="black"/>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egnaposto immagine diapositiva 1"/>
          <p:cNvSpPr>
            <a:spLocks noGrp="1" noRot="1" noChangeAspect="1" noTextEdit="1"/>
          </p:cNvSpPr>
          <p:nvPr>
            <p:ph type="sldImg"/>
          </p:nvPr>
        </p:nvSpPr>
        <p:spPr>
          <a:xfrm>
            <a:off x="1143000" y="685800"/>
            <a:ext cx="4572000" cy="3429000"/>
          </a:xfrm>
          <a:ln/>
        </p:spPr>
      </p:sp>
      <p:sp>
        <p:nvSpPr>
          <p:cNvPr id="201731" name="Segnaposto note 2"/>
          <p:cNvSpPr>
            <a:spLocks noGrp="1"/>
          </p:cNvSpPr>
          <p:nvPr>
            <p:ph type="body" idx="1"/>
          </p:nvPr>
        </p:nvSpPr>
        <p:spPr>
          <a:noFill/>
          <a:ln/>
        </p:spPr>
        <p:txBody>
          <a:bodyPr/>
          <a:lstStyle/>
          <a:p>
            <a:r>
              <a:rPr lang="it-IT" dirty="0" smtClean="0"/>
              <a:t>In questo studio pubblicato nel marzo 2013 ci troviamo nel </a:t>
            </a:r>
            <a:r>
              <a:rPr lang="it-IT" dirty="0" err="1" smtClean="0"/>
              <a:t>Dip</a:t>
            </a:r>
            <a:r>
              <a:rPr lang="it-IT" dirty="0" smtClean="0"/>
              <a:t> di Emergenza del Cincinnati </a:t>
            </a:r>
            <a:r>
              <a:rPr lang="it-IT" dirty="0" err="1" smtClean="0"/>
              <a:t>Children</a:t>
            </a:r>
            <a:r>
              <a:rPr lang="it-IT" dirty="0" smtClean="0"/>
              <a:t> </a:t>
            </a:r>
            <a:r>
              <a:rPr lang="it-IT" dirty="0" err="1" smtClean="0"/>
              <a:t>Hopstital</a:t>
            </a:r>
            <a:r>
              <a:rPr lang="it-IT" dirty="0" smtClean="0"/>
              <a:t>, 90.000 accessi anno, trauma center di riferimento regionale e con corso di specializzazione in pediatria d’urgenza 3 anni.</a:t>
            </a:r>
          </a:p>
          <a:p>
            <a:r>
              <a:rPr lang="it-IT" dirty="0" smtClean="0"/>
              <a:t>Lo studio retrospettivo vuole indagare il volume di procedure che sono state a disposizione per la formazione degli specializzandi nell’arco di un anno.</a:t>
            </a:r>
          </a:p>
        </p:txBody>
      </p:sp>
      <p:sp>
        <p:nvSpPr>
          <p:cNvPr id="201732" name="Segnaposto numero diapositiva 3"/>
          <p:cNvSpPr>
            <a:spLocks noGrp="1"/>
          </p:cNvSpPr>
          <p:nvPr>
            <p:ph type="sldNum" sz="quarter" idx="5"/>
          </p:nvPr>
        </p:nvSpPr>
        <p:spPr>
          <a:noFill/>
        </p:spPr>
        <p:txBody>
          <a:bodyPr/>
          <a:lstStyle/>
          <a:p>
            <a:fld id="{C99A93E3-775F-47E2-A507-A7037DF8C6BD}" type="slidenum">
              <a:rPr lang="it-IT" smtClean="0">
                <a:solidFill>
                  <a:prstClr val="black"/>
                </a:solidFill>
              </a:rPr>
              <a:pPr/>
              <a:t>72</a:t>
            </a:fld>
            <a:endParaRPr lang="it-IT" smtClean="0">
              <a:solidFill>
                <a:prstClr val="black"/>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egnaposto immagine diapositiva 1"/>
          <p:cNvSpPr>
            <a:spLocks noGrp="1" noRot="1" noChangeAspect="1" noTextEdit="1"/>
          </p:cNvSpPr>
          <p:nvPr>
            <p:ph type="sldImg"/>
          </p:nvPr>
        </p:nvSpPr>
        <p:spPr>
          <a:xfrm>
            <a:off x="1143000" y="685800"/>
            <a:ext cx="4572000" cy="3429000"/>
          </a:xfrm>
          <a:ln/>
        </p:spPr>
      </p:sp>
      <p:sp>
        <p:nvSpPr>
          <p:cNvPr id="202755" name="Segnaposto note 2"/>
          <p:cNvSpPr>
            <a:spLocks noGrp="1"/>
          </p:cNvSpPr>
          <p:nvPr>
            <p:ph type="body" idx="1"/>
          </p:nvPr>
        </p:nvSpPr>
        <p:spPr>
          <a:noFill/>
          <a:ln/>
        </p:spPr>
        <p:txBody>
          <a:bodyPr/>
          <a:lstStyle/>
          <a:p>
            <a:r>
              <a:rPr lang="it-IT" smtClean="0"/>
              <a:t>Come vedete numeri molto bassi, una mediana di 3 per qualsiasi tipo di procedura, prevalentemente intubazione, il 90% ha fatto almeno una procedura. Uno sfigato dei 10 non ne ha fatta neanche una.</a:t>
            </a:r>
          </a:p>
        </p:txBody>
      </p:sp>
      <p:sp>
        <p:nvSpPr>
          <p:cNvPr id="202756" name="Segnaposto numero diapositiva 3"/>
          <p:cNvSpPr>
            <a:spLocks noGrp="1"/>
          </p:cNvSpPr>
          <p:nvPr>
            <p:ph type="sldNum" sz="quarter" idx="5"/>
          </p:nvPr>
        </p:nvSpPr>
        <p:spPr>
          <a:noFill/>
        </p:spPr>
        <p:txBody>
          <a:bodyPr/>
          <a:lstStyle/>
          <a:p>
            <a:fld id="{AD0A9D94-25F0-4700-8037-C6DF5A2163B6}" type="slidenum">
              <a:rPr lang="it-IT" smtClean="0">
                <a:solidFill>
                  <a:prstClr val="black"/>
                </a:solidFill>
              </a:rPr>
              <a:pPr/>
              <a:t>73</a:t>
            </a:fld>
            <a:endParaRPr lang="it-IT" smtClean="0">
              <a:solidFill>
                <a:prstClr val="black"/>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egnaposto immagine diapositiva 1"/>
          <p:cNvSpPr>
            <a:spLocks noGrp="1" noRot="1" noChangeAspect="1" noTextEdit="1"/>
          </p:cNvSpPr>
          <p:nvPr>
            <p:ph type="sldImg"/>
          </p:nvPr>
        </p:nvSpPr>
        <p:spPr>
          <a:xfrm>
            <a:off x="1143000" y="685800"/>
            <a:ext cx="4572000" cy="3429000"/>
          </a:xfrm>
          <a:ln/>
        </p:spPr>
      </p:sp>
      <p:sp>
        <p:nvSpPr>
          <p:cNvPr id="203779" name="Segnaposto note 2"/>
          <p:cNvSpPr>
            <a:spLocks noGrp="1"/>
          </p:cNvSpPr>
          <p:nvPr>
            <p:ph type="body" idx="1"/>
          </p:nvPr>
        </p:nvSpPr>
        <p:spPr>
          <a:noFill/>
          <a:ln/>
        </p:spPr>
        <p:txBody>
          <a:bodyPr/>
          <a:lstStyle/>
          <a:p>
            <a:r>
              <a:rPr lang="it-IT" dirty="0" smtClean="0"/>
              <a:t>E’ sorto quindi un dubbio, ma i nostri “strutturati”, la nostra </a:t>
            </a:r>
            <a:r>
              <a:rPr lang="it-IT" dirty="0" err="1" smtClean="0"/>
              <a:t>faculty</a:t>
            </a:r>
            <a:r>
              <a:rPr lang="it-IT" dirty="0" smtClean="0"/>
              <a:t> quante procedure hanno fatto, il 39% ne aveva eseguita almeno una il che vuole </a:t>
            </a:r>
            <a:r>
              <a:rPr lang="it-IT" dirty="0" err="1" smtClean="0"/>
              <a:t>nache</a:t>
            </a:r>
            <a:r>
              <a:rPr lang="it-IT" dirty="0" smtClean="0"/>
              <a:t> dire che il 61% non ne aveva fatta alcuna.</a:t>
            </a:r>
          </a:p>
        </p:txBody>
      </p:sp>
      <p:sp>
        <p:nvSpPr>
          <p:cNvPr id="203780" name="Segnaposto numero diapositiva 3"/>
          <p:cNvSpPr>
            <a:spLocks noGrp="1"/>
          </p:cNvSpPr>
          <p:nvPr>
            <p:ph type="sldNum" sz="quarter" idx="5"/>
          </p:nvPr>
        </p:nvSpPr>
        <p:spPr>
          <a:noFill/>
        </p:spPr>
        <p:txBody>
          <a:bodyPr/>
          <a:lstStyle/>
          <a:p>
            <a:fld id="{C2C108E4-F789-4A57-B976-496EB2D2B514}" type="slidenum">
              <a:rPr lang="it-IT" smtClean="0">
                <a:solidFill>
                  <a:prstClr val="black"/>
                </a:solidFill>
              </a:rPr>
              <a:pPr/>
              <a:t>74</a:t>
            </a:fld>
            <a:endParaRPr lang="it-IT" smtClean="0">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p:cNvSpPr>
            <a:spLocks noGrp="1" noRot="1" noChangeAspect="1" noChangeArrowheads="1" noTextEdit="1"/>
          </p:cNvSpPr>
          <p:nvPr>
            <p:ph type="sldImg"/>
          </p:nvPr>
        </p:nvSpPr>
        <p:spPr>
          <a:xfrm>
            <a:off x="1150938" y="692150"/>
            <a:ext cx="4556125" cy="3416300"/>
          </a:xfrm>
          <a:ln cap="flat">
            <a:solidFill>
              <a:schemeClr val="tx1"/>
            </a:solidFill>
          </a:ln>
          <a:extLst>
            <a:ext uri="{909E8E84-426E-40DD-AFC4-6F175D3DCCD1}">
              <a14:hiddenFill xmlns:a14="http://schemas.microsoft.com/office/drawing/2010/main" xmlns="">
                <a:noFill/>
              </a14:hiddenFill>
            </a:ext>
          </a:extLst>
        </p:spPr>
      </p:sp>
      <p:sp>
        <p:nvSpPr>
          <p:cNvPr id="269315" name="Rectangle 3"/>
          <p:cNvSpPr>
            <a:spLocks noGrp="1" noChangeArrowheads="1"/>
          </p:cNvSpPr>
          <p:nvPr>
            <p:ph type="body" idx="1"/>
          </p:nvPr>
        </p:nvSpPr>
        <p:spPr>
          <a:xfrm>
            <a:off x="944564" y="4355912"/>
            <a:ext cx="4967287" cy="3788589"/>
          </a:xfrm>
          <a:ln/>
          <a:extLst>
            <a:ext uri="{91240B29-F687-4F45-9708-019B960494DF}">
              <a14:hiddenLine xmlns:a14="http://schemas.microsoft.com/office/drawing/2010/main" xmlns="" w="12700">
                <a:solidFill>
                  <a:srgbClr val="FF0000"/>
                </a:solidFill>
                <a:miter lim="800000"/>
                <a:headEnd/>
                <a:tailEnd/>
              </a14:hiddenLine>
            </a:ext>
          </a:extLst>
        </p:spPr>
        <p:txBody>
          <a:bodyPr/>
          <a:lstStyle/>
          <a:p>
            <a:endParaRPr lang="it-IT" altLang="it-IT"/>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Segnaposto immagine diapositiva 1"/>
          <p:cNvSpPr>
            <a:spLocks noGrp="1" noRot="1" noChangeAspect="1" noTextEdit="1"/>
          </p:cNvSpPr>
          <p:nvPr>
            <p:ph type="sldImg"/>
          </p:nvPr>
        </p:nvSpPr>
        <p:spPr>
          <a:xfrm>
            <a:off x="1143000" y="685800"/>
            <a:ext cx="4572000" cy="3429000"/>
          </a:xfrm>
          <a:ln/>
        </p:spPr>
      </p:sp>
      <p:sp>
        <p:nvSpPr>
          <p:cNvPr id="204803" name="Segnaposto note 2"/>
          <p:cNvSpPr>
            <a:spLocks noGrp="1"/>
          </p:cNvSpPr>
          <p:nvPr>
            <p:ph type="body" idx="1"/>
          </p:nvPr>
        </p:nvSpPr>
        <p:spPr>
          <a:noFill/>
          <a:ln/>
        </p:spPr>
        <p:txBody>
          <a:bodyPr/>
          <a:lstStyle/>
          <a:p>
            <a:r>
              <a:rPr lang="it-IT" dirty="0" smtClean="0"/>
              <a:t>Se noi andiamo a calare questo tipo di formazione nel campo dell’emergenza pediatrica</a:t>
            </a:r>
          </a:p>
        </p:txBody>
      </p:sp>
      <p:sp>
        <p:nvSpPr>
          <p:cNvPr id="204804" name="Segnaposto numero diapositiva 3"/>
          <p:cNvSpPr>
            <a:spLocks noGrp="1"/>
          </p:cNvSpPr>
          <p:nvPr>
            <p:ph type="sldNum" sz="quarter" idx="5"/>
          </p:nvPr>
        </p:nvSpPr>
        <p:spPr>
          <a:noFill/>
        </p:spPr>
        <p:txBody>
          <a:bodyPr/>
          <a:lstStyle/>
          <a:p>
            <a:fld id="{4A11BCEF-1A6C-401A-88F7-115AFB4F03D1}" type="slidenum">
              <a:rPr lang="it-IT" smtClean="0">
                <a:solidFill>
                  <a:prstClr val="black"/>
                </a:solidFill>
              </a:rPr>
              <a:pPr/>
              <a:t>78</a:t>
            </a:fld>
            <a:endParaRPr lang="it-IT" smtClean="0">
              <a:solidFill>
                <a:prstClr val="black"/>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egnaposto immagine diapositiva 1"/>
          <p:cNvSpPr>
            <a:spLocks noGrp="1" noRot="1" noChangeAspect="1" noTextEdit="1"/>
          </p:cNvSpPr>
          <p:nvPr>
            <p:ph type="sldImg"/>
          </p:nvPr>
        </p:nvSpPr>
        <p:spPr>
          <a:xfrm>
            <a:off x="1143000" y="685800"/>
            <a:ext cx="4572000" cy="3429000"/>
          </a:xfrm>
          <a:ln/>
        </p:spPr>
      </p:sp>
      <p:sp>
        <p:nvSpPr>
          <p:cNvPr id="205827" name="Segnaposto note 2"/>
          <p:cNvSpPr>
            <a:spLocks noGrp="1"/>
          </p:cNvSpPr>
          <p:nvPr>
            <p:ph type="body" idx="1"/>
          </p:nvPr>
        </p:nvSpPr>
        <p:spPr>
          <a:noFill/>
          <a:ln/>
        </p:spPr>
        <p:txBody>
          <a:bodyPr/>
          <a:lstStyle/>
          <a:p>
            <a:r>
              <a:rPr lang="it-IT" smtClean="0"/>
              <a:t>La pratica rende perfetti; in realtà è la perfetta pratica che rende perfetti.</a:t>
            </a:r>
          </a:p>
        </p:txBody>
      </p:sp>
      <p:sp>
        <p:nvSpPr>
          <p:cNvPr id="205828" name="Segnaposto numero diapositiva 3"/>
          <p:cNvSpPr>
            <a:spLocks noGrp="1"/>
          </p:cNvSpPr>
          <p:nvPr>
            <p:ph type="sldNum" sz="quarter" idx="5"/>
          </p:nvPr>
        </p:nvSpPr>
        <p:spPr>
          <a:noFill/>
        </p:spPr>
        <p:txBody>
          <a:bodyPr/>
          <a:lstStyle/>
          <a:p>
            <a:fld id="{CCF78CE4-1809-4364-B708-7A23A05B834A}" type="slidenum">
              <a:rPr lang="it-IT" smtClean="0">
                <a:solidFill>
                  <a:prstClr val="black"/>
                </a:solidFill>
              </a:rPr>
              <a:pPr/>
              <a:t>79</a:t>
            </a:fld>
            <a:endParaRPr lang="it-IT" smtClean="0">
              <a:solidFill>
                <a:prstClr val="black"/>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84EC7481-BC28-4812-9066-7DF19E059B76}" type="slidenum">
              <a:rPr lang="it-IT" smtClean="0"/>
              <a:pPr/>
              <a:t>81</a:t>
            </a:fld>
            <a:endParaRPr lang="it-IT"/>
          </a:p>
        </p:txBody>
      </p:sp>
    </p:spTree>
    <p:extLst>
      <p:ext uri="{BB962C8B-B14F-4D97-AF65-F5344CB8AC3E}">
        <p14:creationId xmlns:p14="http://schemas.microsoft.com/office/powerpoint/2010/main" xmlns="" val="6305357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2"/>
          <p:cNvSpPr>
            <a:spLocks noGrp="1" noRot="1" noChangeAspect="1" noChangeArrowheads="1" noTextEdit="1"/>
          </p:cNvSpPr>
          <p:nvPr>
            <p:ph type="sldImg"/>
          </p:nvPr>
        </p:nvSpPr>
        <p:spPr>
          <a:xfrm>
            <a:off x="1143000" y="685800"/>
            <a:ext cx="4572000" cy="3429000"/>
          </a:xfrm>
          <a:ln/>
        </p:spPr>
      </p:sp>
      <p:sp>
        <p:nvSpPr>
          <p:cNvPr id="338947" name="Rectangle 3"/>
          <p:cNvSpPr>
            <a:spLocks noGrp="1" noChangeArrowheads="1"/>
          </p:cNvSpPr>
          <p:nvPr>
            <p:ph type="body" idx="1"/>
          </p:nvPr>
        </p:nvSpPr>
        <p:spPr/>
        <p:txBody>
          <a:bodyPr/>
          <a:lstStyle/>
          <a:p>
            <a:endParaRPr lang="it-IT" alt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2"/>
          <p:cNvSpPr>
            <a:spLocks noGrp="1" noRot="1" noChangeAspect="1" noChangeArrowheads="1" noTextEdit="1"/>
          </p:cNvSpPr>
          <p:nvPr>
            <p:ph type="sldImg"/>
          </p:nvPr>
        </p:nvSpPr>
        <p:spPr>
          <a:xfrm>
            <a:off x="1143000" y="685800"/>
            <a:ext cx="4572000" cy="3429000"/>
          </a:xfrm>
          <a:ln/>
        </p:spPr>
      </p:sp>
      <p:sp>
        <p:nvSpPr>
          <p:cNvPr id="325635" name="Rectangle 3"/>
          <p:cNvSpPr>
            <a:spLocks noGrp="1" noChangeArrowheads="1"/>
          </p:cNvSpPr>
          <p:nvPr>
            <p:ph type="body" idx="1"/>
          </p:nvPr>
        </p:nvSpPr>
        <p:spPr/>
        <p:txBody>
          <a:bodyPr/>
          <a:lstStyle/>
          <a:p>
            <a:endParaRPr lang="it-IT" alt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1026"/>
          <p:cNvSpPr>
            <a:spLocks noGrp="1" noRot="1" noChangeAspect="1" noChangeArrowheads="1" noTextEdit="1"/>
          </p:cNvSpPr>
          <p:nvPr>
            <p:ph type="sldImg"/>
          </p:nvPr>
        </p:nvSpPr>
        <p:spPr>
          <a:xfrm>
            <a:off x="1143000" y="685800"/>
            <a:ext cx="4572000" cy="3429000"/>
          </a:xfrm>
          <a:ln/>
        </p:spPr>
      </p:sp>
      <p:sp>
        <p:nvSpPr>
          <p:cNvPr id="323587" name="Rectangle 1027"/>
          <p:cNvSpPr>
            <a:spLocks noGrp="1" noChangeArrowheads="1"/>
          </p:cNvSpPr>
          <p:nvPr>
            <p:ph type="body" idx="1"/>
          </p:nvPr>
        </p:nvSpPr>
        <p:spPr/>
        <p:txBody>
          <a:bodyPr/>
          <a:lstStyle/>
          <a:p>
            <a:endParaRPr lang="it-IT" altLang="it-I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2"/>
          <p:cNvSpPr>
            <a:spLocks noGrp="1" noRot="1" noChangeAspect="1" noChangeArrowheads="1" noTextEdit="1"/>
          </p:cNvSpPr>
          <p:nvPr>
            <p:ph type="sldImg"/>
          </p:nvPr>
        </p:nvSpPr>
        <p:spPr>
          <a:xfrm>
            <a:off x="1143000" y="685800"/>
            <a:ext cx="4572000" cy="3429000"/>
          </a:xfrm>
          <a:ln/>
        </p:spPr>
      </p:sp>
      <p:sp>
        <p:nvSpPr>
          <p:cNvPr id="321539" name="Rectangle 3"/>
          <p:cNvSpPr>
            <a:spLocks noGrp="1" noChangeArrowheads="1"/>
          </p:cNvSpPr>
          <p:nvPr>
            <p:ph type="body" idx="1"/>
          </p:nvPr>
        </p:nvSpPr>
        <p:spPr/>
        <p:txBody>
          <a:bodyPr/>
          <a:lstStyle/>
          <a:p>
            <a:endParaRPr lang="it-IT" altLang="it-IT"/>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3140970"/>
            <a:ext cx="5038328" cy="1470025"/>
          </a:xfrm>
        </p:spPr>
        <p:txBody>
          <a:bodyPr>
            <a:normAutofit/>
          </a:bodyPr>
          <a:lstStyle>
            <a:lvl1pPr>
              <a:defRPr sz="3600"/>
            </a:lvl1pPr>
          </a:lstStyle>
          <a:p>
            <a:r>
              <a:rPr lang="it-IT" dirty="0" smtClean="0"/>
              <a:t>Fare clic per modificare lo stile del titolo</a:t>
            </a:r>
            <a:endParaRPr lang="it-IT" dirty="0"/>
          </a:p>
        </p:txBody>
      </p:sp>
      <p:sp>
        <p:nvSpPr>
          <p:cNvPr id="3" name="Sottotitolo 2"/>
          <p:cNvSpPr>
            <a:spLocks noGrp="1"/>
          </p:cNvSpPr>
          <p:nvPr>
            <p:ph type="subTitle" idx="1"/>
          </p:nvPr>
        </p:nvSpPr>
        <p:spPr>
          <a:xfrm>
            <a:off x="683568" y="4653136"/>
            <a:ext cx="5112568" cy="1752600"/>
          </a:xfrm>
        </p:spPr>
        <p:txBody>
          <a:bodyPr>
            <a:normAutofit/>
          </a:bodyPr>
          <a:lstStyle>
            <a:lvl1pPr marL="0" indent="0" algn="ctr">
              <a:buNone/>
              <a:defRPr sz="2800">
                <a:solidFill>
                  <a:schemeClr val="tx1">
                    <a:tint val="75000"/>
                  </a:schemeClr>
                </a:solidFill>
              </a:defRPr>
            </a:lvl1pPr>
            <a:lvl2pPr marL="457154" indent="0" algn="ctr">
              <a:buNone/>
              <a:defRPr>
                <a:solidFill>
                  <a:schemeClr val="tx1">
                    <a:tint val="75000"/>
                  </a:schemeClr>
                </a:solidFill>
              </a:defRPr>
            </a:lvl2pPr>
            <a:lvl3pPr marL="914309" indent="0" algn="ctr">
              <a:buNone/>
              <a:defRPr>
                <a:solidFill>
                  <a:schemeClr val="tx1">
                    <a:tint val="75000"/>
                  </a:schemeClr>
                </a:solidFill>
              </a:defRPr>
            </a:lvl3pPr>
            <a:lvl4pPr marL="1371463" indent="0" algn="ctr">
              <a:buNone/>
              <a:defRPr>
                <a:solidFill>
                  <a:schemeClr val="tx1">
                    <a:tint val="75000"/>
                  </a:schemeClr>
                </a:solidFill>
              </a:defRPr>
            </a:lvl4pPr>
            <a:lvl5pPr marL="1828618" indent="0" algn="ctr">
              <a:buNone/>
              <a:defRPr>
                <a:solidFill>
                  <a:schemeClr val="tx1">
                    <a:tint val="75000"/>
                  </a:schemeClr>
                </a:solidFill>
              </a:defRPr>
            </a:lvl5pPr>
            <a:lvl6pPr marL="2285772" indent="0" algn="ctr">
              <a:buNone/>
              <a:defRPr>
                <a:solidFill>
                  <a:schemeClr val="tx1">
                    <a:tint val="75000"/>
                  </a:schemeClr>
                </a:solidFill>
              </a:defRPr>
            </a:lvl6pPr>
            <a:lvl7pPr marL="2742926" indent="0" algn="ctr">
              <a:buNone/>
              <a:defRPr>
                <a:solidFill>
                  <a:schemeClr val="tx1">
                    <a:tint val="75000"/>
                  </a:schemeClr>
                </a:solidFill>
              </a:defRPr>
            </a:lvl7pPr>
            <a:lvl8pPr marL="3200080" indent="0" algn="ctr">
              <a:buNone/>
              <a:defRPr>
                <a:solidFill>
                  <a:schemeClr val="tx1">
                    <a:tint val="75000"/>
                  </a:schemeClr>
                </a:solidFill>
              </a:defRPr>
            </a:lvl8pPr>
            <a:lvl9pPr marL="3657234" indent="0" algn="ctr">
              <a:buNone/>
              <a:defRPr>
                <a:solidFill>
                  <a:schemeClr val="tx1">
                    <a:tint val="75000"/>
                  </a:schemeClr>
                </a:solidFill>
              </a:defRPr>
            </a:lvl9pPr>
          </a:lstStyle>
          <a:p>
            <a:r>
              <a:rPr lang="it-IT" dirty="0" smtClean="0"/>
              <a:t>Fare clic per modificare lo stile del sottotitolo dello schema</a:t>
            </a:r>
            <a:endParaRPr lang="it-IT" dirty="0"/>
          </a:p>
        </p:txBody>
      </p:sp>
      <p:sp>
        <p:nvSpPr>
          <p:cNvPr id="4" name="Segnaposto data 3"/>
          <p:cNvSpPr>
            <a:spLocks noGrp="1"/>
          </p:cNvSpPr>
          <p:nvPr>
            <p:ph type="dt" sz="half" idx="10"/>
          </p:nvPr>
        </p:nvSpPr>
        <p:spPr/>
        <p:txBody>
          <a:bodyPr/>
          <a:lstStyle/>
          <a:p>
            <a:fld id="{F1944B39-E7A9-4C0D-ACDE-70675E51B91F}" type="datetimeFigureOut">
              <a:rPr lang="it-IT" smtClean="0"/>
              <a:pPr/>
              <a:t>25/05/2015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7B522C5-85F2-4746-941E-437C2424D8B0}" type="slidenum">
              <a:rPr lang="it-IT" smtClean="0"/>
              <a:pPr/>
              <a:t>‹N›</a:t>
            </a:fld>
            <a:endParaRPr lang="it-IT"/>
          </a:p>
        </p:txBody>
      </p:sp>
    </p:spTree>
    <p:extLst>
      <p:ext uri="{BB962C8B-B14F-4D97-AF65-F5344CB8AC3E}">
        <p14:creationId xmlns:p14="http://schemas.microsoft.com/office/powerpoint/2010/main" xmlns="" val="299284255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1944B39-E7A9-4C0D-ACDE-70675E51B91F}" type="datetimeFigureOut">
              <a:rPr lang="it-IT" smtClean="0"/>
              <a:pPr/>
              <a:t>25/05/2015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7B522C5-85F2-4746-941E-437C2424D8B0}" type="slidenum">
              <a:rPr lang="it-IT" smtClean="0"/>
              <a:pPr/>
              <a:t>‹N›</a:t>
            </a:fld>
            <a:endParaRPr lang="it-IT"/>
          </a:p>
        </p:txBody>
      </p:sp>
    </p:spTree>
    <p:extLst>
      <p:ext uri="{BB962C8B-B14F-4D97-AF65-F5344CB8AC3E}">
        <p14:creationId xmlns:p14="http://schemas.microsoft.com/office/powerpoint/2010/main" xmlns="" val="30222080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40"/>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40"/>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1944B39-E7A9-4C0D-ACDE-70675E51B91F}" type="datetimeFigureOut">
              <a:rPr lang="it-IT" smtClean="0"/>
              <a:pPr/>
              <a:t>25/05/2015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7B522C5-85F2-4746-941E-437C2424D8B0}" type="slidenum">
              <a:rPr lang="it-IT" smtClean="0"/>
              <a:pPr/>
              <a:t>‹N›</a:t>
            </a:fld>
            <a:endParaRPr lang="it-IT"/>
          </a:p>
        </p:txBody>
      </p:sp>
    </p:spTree>
    <p:extLst>
      <p:ext uri="{BB962C8B-B14F-4D97-AF65-F5344CB8AC3E}">
        <p14:creationId xmlns:p14="http://schemas.microsoft.com/office/powerpoint/2010/main" xmlns="" val="19520344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olo, testo e ClipArt">
    <p:spTree>
      <p:nvGrpSpPr>
        <p:cNvPr id="1" name=""/>
        <p:cNvGrpSpPr/>
        <p:nvPr/>
      </p:nvGrpSpPr>
      <p:grpSpPr>
        <a:xfrm>
          <a:off x="0" y="0"/>
          <a:ext cx="0" cy="0"/>
          <a:chOff x="0" y="0"/>
          <a:chExt cx="0" cy="0"/>
        </a:xfrm>
      </p:grpSpPr>
      <p:sp>
        <p:nvSpPr>
          <p:cNvPr id="2" name="Titolo 1"/>
          <p:cNvSpPr>
            <a:spLocks noGrp="1"/>
          </p:cNvSpPr>
          <p:nvPr>
            <p:ph type="title"/>
          </p:nvPr>
        </p:nvSpPr>
        <p:spPr>
          <a:xfrm>
            <a:off x="685800" y="304800"/>
            <a:ext cx="7772400" cy="11430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685800" y="1981200"/>
            <a:ext cx="3810000" cy="41148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lipArt 3"/>
          <p:cNvSpPr>
            <a:spLocks noGrp="1"/>
          </p:cNvSpPr>
          <p:nvPr>
            <p:ph type="clipArt" sz="half" idx="2"/>
          </p:nvPr>
        </p:nvSpPr>
        <p:spPr>
          <a:xfrm>
            <a:off x="4648200" y="1981200"/>
            <a:ext cx="3810000" cy="4114800"/>
          </a:xfrm>
        </p:spPr>
        <p:txBody>
          <a:bodyPr/>
          <a:lstStyle/>
          <a:p>
            <a:endParaRPr lang="it-IT"/>
          </a:p>
        </p:txBody>
      </p:sp>
    </p:spTree>
    <p:extLst>
      <p:ext uri="{BB962C8B-B14F-4D97-AF65-F5344CB8AC3E}">
        <p14:creationId xmlns:p14="http://schemas.microsoft.com/office/powerpoint/2010/main" xmlns="" val="189499551"/>
      </p:ext>
    </p:extLst>
  </p:cSld>
  <p:clrMapOvr>
    <a:masterClrMapping/>
  </p:clrMapOvr>
  <p:transition>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Text Box 3"/>
          <p:cNvSpPr txBox="1">
            <a:spLocks noGrp="1" noChangeArrowheads="1"/>
          </p:cNvSpPr>
          <p:nvPr>
            <p:ph type="sldNum" sz="quarter" idx="10"/>
          </p:nvPr>
        </p:nvSpPr>
        <p:spPr>
          <a:ln/>
        </p:spPr>
        <p:txBody>
          <a:bodyPr/>
          <a:lstStyle>
            <a:lvl1pPr>
              <a:defRPr/>
            </a:lvl1pPr>
          </a:lstStyle>
          <a:p>
            <a:pPr>
              <a:defRPr/>
            </a:pPr>
            <a:fld id="{0D40B33A-18FC-47A5-BB59-7FEE73B704AB}" type="slidenum">
              <a:rPr lang="en-US"/>
              <a:pPr>
                <a:defRPr/>
              </a:pPr>
              <a:t>‹N›</a:t>
            </a:fld>
            <a:endParaRPr lang="en-US"/>
          </a:p>
        </p:txBody>
      </p:sp>
    </p:spTree>
    <p:extLst>
      <p:ext uri="{BB962C8B-B14F-4D97-AF65-F5344CB8AC3E}">
        <p14:creationId xmlns:p14="http://schemas.microsoft.com/office/powerpoint/2010/main" xmlns="" val="4291475617"/>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7"/>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154" indent="0" algn="ctr">
              <a:buNone/>
              <a:defRPr/>
            </a:lvl2pPr>
            <a:lvl3pPr marL="914309" indent="0" algn="ctr">
              <a:buNone/>
              <a:defRPr/>
            </a:lvl3pPr>
            <a:lvl4pPr marL="1371463" indent="0" algn="ctr">
              <a:buNone/>
              <a:defRPr/>
            </a:lvl4pPr>
            <a:lvl5pPr marL="1828618" indent="0" algn="ctr">
              <a:buNone/>
              <a:defRPr/>
            </a:lvl5pPr>
            <a:lvl6pPr marL="2285772" indent="0" algn="ctr">
              <a:buNone/>
              <a:defRPr/>
            </a:lvl6pPr>
            <a:lvl7pPr marL="2742926" indent="0" algn="ctr">
              <a:buNone/>
              <a:defRPr/>
            </a:lvl7pPr>
            <a:lvl8pPr marL="3200080" indent="0" algn="ctr">
              <a:buNone/>
              <a:defRPr/>
            </a:lvl8pPr>
            <a:lvl9pPr marL="3657234"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3DDEDD1-5C04-4A1B-91EE-174B01915A1B}"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xmlns="" val="27943947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42AE7E1-8E93-4209-BD97-82F8C8E64B96}"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xmlns="" val="28955103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5"/>
            <a:ext cx="7772400" cy="1500187"/>
          </a:xfrm>
        </p:spPr>
        <p:txBody>
          <a:bodyPr anchor="b"/>
          <a:lstStyle>
            <a:lvl1pPr marL="0" indent="0">
              <a:buNone/>
              <a:defRPr sz="2000"/>
            </a:lvl1pPr>
            <a:lvl2pPr marL="457154" indent="0">
              <a:buNone/>
              <a:defRPr sz="1800"/>
            </a:lvl2pPr>
            <a:lvl3pPr marL="914309" indent="0">
              <a:buNone/>
              <a:defRPr sz="1600"/>
            </a:lvl3pPr>
            <a:lvl4pPr marL="1371463" indent="0">
              <a:buNone/>
              <a:defRPr sz="1400"/>
            </a:lvl4pPr>
            <a:lvl5pPr marL="1828618" indent="0">
              <a:buNone/>
              <a:defRPr sz="1400"/>
            </a:lvl5pPr>
            <a:lvl6pPr marL="2285772" indent="0">
              <a:buNone/>
              <a:defRPr sz="1400"/>
            </a:lvl6pPr>
            <a:lvl7pPr marL="2742926" indent="0">
              <a:buNone/>
              <a:defRPr sz="1400"/>
            </a:lvl7pPr>
            <a:lvl8pPr marL="3200080" indent="0">
              <a:buNone/>
              <a:defRPr sz="1400"/>
            </a:lvl8pPr>
            <a:lvl9pPr marL="3657234"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F326338-B9FC-4974-99EA-BA6205EFBC73}"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xmlns="" val="24120447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DF6B8D7-23E3-4AA4-909D-9845A262244F}"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xmlns="" val="13493191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8" indent="0">
              <a:buNone/>
              <a:defRPr sz="1600" b="1"/>
            </a:lvl5pPr>
            <a:lvl6pPr marL="2285772" indent="0">
              <a:buNone/>
              <a:defRPr sz="1600" b="1"/>
            </a:lvl6pPr>
            <a:lvl7pPr marL="2742926" indent="0">
              <a:buNone/>
              <a:defRPr sz="1600" b="1"/>
            </a:lvl7pPr>
            <a:lvl8pPr marL="3200080" indent="0">
              <a:buNone/>
              <a:defRPr sz="1600" b="1"/>
            </a:lvl8pPr>
            <a:lvl9pPr marL="3657234"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7" y="1535113"/>
            <a:ext cx="4041775" cy="63976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8" indent="0">
              <a:buNone/>
              <a:defRPr sz="1600" b="1"/>
            </a:lvl5pPr>
            <a:lvl6pPr marL="2285772" indent="0">
              <a:buNone/>
              <a:defRPr sz="1600" b="1"/>
            </a:lvl6pPr>
            <a:lvl7pPr marL="2742926" indent="0">
              <a:buNone/>
              <a:defRPr sz="1600" b="1"/>
            </a:lvl7pPr>
            <a:lvl8pPr marL="3200080" indent="0">
              <a:buNone/>
              <a:defRPr sz="1600" b="1"/>
            </a:lvl8pPr>
            <a:lvl9pPr marL="3657234"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BF82C55-BD7E-4B0C-AC7E-CDD70E84CBAD}"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xmlns="" val="441528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BCEC701-E87D-4B66-ADFC-72E8B1E388E0}"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xmlns="" val="26353854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olo e contenuto">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3" name="Segnaposto contenuto 2"/>
          <p:cNvSpPr>
            <a:spLocks noGrp="1"/>
          </p:cNvSpPr>
          <p:nvPr>
            <p:ph idx="1"/>
          </p:nvPr>
        </p:nvSpPr>
        <p:spPr>
          <a:xfrm>
            <a:off x="107504" y="1772818"/>
            <a:ext cx="8856984" cy="45259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ttangolo 6"/>
          <p:cNvSpPr/>
          <p:nvPr userDrawn="1"/>
        </p:nvSpPr>
        <p:spPr>
          <a:xfrm>
            <a:off x="0" y="593795"/>
            <a:ext cx="9144000" cy="62776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it-IT"/>
          </a:p>
        </p:txBody>
      </p:sp>
    </p:spTree>
    <p:extLst>
      <p:ext uri="{BB962C8B-B14F-4D97-AF65-F5344CB8AC3E}">
        <p14:creationId xmlns:p14="http://schemas.microsoft.com/office/powerpoint/2010/main" xmlns="" val="3176468835"/>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9C3DEDC-8B34-445A-81B0-7FAF13683450}"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xmlns="" val="5933225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2"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2" y="1435102"/>
            <a:ext cx="3008313" cy="4691063"/>
          </a:xfrm>
        </p:spPr>
        <p:txBody>
          <a:bodyPr/>
          <a:lstStyle>
            <a:lvl1pPr marL="0" indent="0">
              <a:buNone/>
              <a:defRPr sz="1400"/>
            </a:lvl1pPr>
            <a:lvl2pPr marL="457154" indent="0">
              <a:buNone/>
              <a:defRPr sz="1200"/>
            </a:lvl2pPr>
            <a:lvl3pPr marL="914309" indent="0">
              <a:buNone/>
              <a:defRPr sz="1000"/>
            </a:lvl3pPr>
            <a:lvl4pPr marL="1371463" indent="0">
              <a:buNone/>
              <a:defRPr sz="900"/>
            </a:lvl4pPr>
            <a:lvl5pPr marL="1828618" indent="0">
              <a:buNone/>
              <a:defRPr sz="900"/>
            </a:lvl5pPr>
            <a:lvl6pPr marL="2285772" indent="0">
              <a:buNone/>
              <a:defRPr sz="900"/>
            </a:lvl6pPr>
            <a:lvl7pPr marL="2742926" indent="0">
              <a:buNone/>
              <a:defRPr sz="900"/>
            </a:lvl7pPr>
            <a:lvl8pPr marL="3200080" indent="0">
              <a:buNone/>
              <a:defRPr sz="900"/>
            </a:lvl8pPr>
            <a:lvl9pPr marL="3657234"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04D61F-B6CD-42F6-9CCD-F00F8CBE0482}"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xmlns="" val="15207410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1"/>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154" indent="0">
              <a:buNone/>
              <a:defRPr sz="2800"/>
            </a:lvl2pPr>
            <a:lvl3pPr marL="914309" indent="0">
              <a:buNone/>
              <a:defRPr sz="2400"/>
            </a:lvl3pPr>
            <a:lvl4pPr marL="1371463" indent="0">
              <a:buNone/>
              <a:defRPr sz="2000"/>
            </a:lvl4pPr>
            <a:lvl5pPr marL="1828618" indent="0">
              <a:buNone/>
              <a:defRPr sz="2000"/>
            </a:lvl5pPr>
            <a:lvl6pPr marL="2285772" indent="0">
              <a:buNone/>
              <a:defRPr sz="2000"/>
            </a:lvl6pPr>
            <a:lvl7pPr marL="2742926" indent="0">
              <a:buNone/>
              <a:defRPr sz="2000"/>
            </a:lvl7pPr>
            <a:lvl8pPr marL="3200080" indent="0">
              <a:buNone/>
              <a:defRPr sz="2000"/>
            </a:lvl8pPr>
            <a:lvl9pPr marL="3657234" indent="0">
              <a:buNone/>
              <a:defRPr sz="2000"/>
            </a:lvl9pPr>
          </a:lstStyle>
          <a:p>
            <a:pPr lvl="0"/>
            <a:endParaRPr lang="it-IT" noProof="0"/>
          </a:p>
        </p:txBody>
      </p:sp>
      <p:sp>
        <p:nvSpPr>
          <p:cNvPr id="4" name="Segnaposto testo 3"/>
          <p:cNvSpPr>
            <a:spLocks noGrp="1"/>
          </p:cNvSpPr>
          <p:nvPr>
            <p:ph type="body" sz="half" idx="2"/>
          </p:nvPr>
        </p:nvSpPr>
        <p:spPr>
          <a:xfrm>
            <a:off x="1792288" y="5367339"/>
            <a:ext cx="5486400" cy="804862"/>
          </a:xfrm>
        </p:spPr>
        <p:txBody>
          <a:bodyPr/>
          <a:lstStyle>
            <a:lvl1pPr marL="0" indent="0">
              <a:buNone/>
              <a:defRPr sz="1400"/>
            </a:lvl1pPr>
            <a:lvl2pPr marL="457154" indent="0">
              <a:buNone/>
              <a:defRPr sz="1200"/>
            </a:lvl2pPr>
            <a:lvl3pPr marL="914309" indent="0">
              <a:buNone/>
              <a:defRPr sz="1000"/>
            </a:lvl3pPr>
            <a:lvl4pPr marL="1371463" indent="0">
              <a:buNone/>
              <a:defRPr sz="900"/>
            </a:lvl4pPr>
            <a:lvl5pPr marL="1828618" indent="0">
              <a:buNone/>
              <a:defRPr sz="900"/>
            </a:lvl5pPr>
            <a:lvl6pPr marL="2285772" indent="0">
              <a:buNone/>
              <a:defRPr sz="900"/>
            </a:lvl6pPr>
            <a:lvl7pPr marL="2742926" indent="0">
              <a:buNone/>
              <a:defRPr sz="900"/>
            </a:lvl7pPr>
            <a:lvl8pPr marL="3200080" indent="0">
              <a:buNone/>
              <a:defRPr sz="900"/>
            </a:lvl8pPr>
            <a:lvl9pPr marL="3657234"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AA17BF9-8BAB-4035-93C1-1AE414EF21D4}"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xmlns="" val="20776056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1D5995-67F4-400D-BC3E-996245223435}"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xmlns="" val="31718980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40"/>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40"/>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5D27C3A-545F-46B1-82E4-9AFBAC7B73AB}"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xmlns="" val="36189707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AndChart">
  <p:cSld name="Titolo, testo e grafic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5035"/>
            <a:ext cx="8229600" cy="11430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457200" y="1600200"/>
            <a:ext cx="4064000" cy="4525566"/>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grafico 3"/>
          <p:cNvSpPr>
            <a:spLocks noGrp="1"/>
          </p:cNvSpPr>
          <p:nvPr>
            <p:ph type="chart" sz="half" idx="2"/>
          </p:nvPr>
        </p:nvSpPr>
        <p:spPr>
          <a:xfrm>
            <a:off x="4622800" y="1600200"/>
            <a:ext cx="4064000" cy="4525566"/>
          </a:xfrm>
        </p:spPr>
        <p:txBody>
          <a:bodyPr/>
          <a:lstStyle/>
          <a:p>
            <a:pPr lvl="0"/>
            <a:endParaRPr lang="it-IT" noProof="0" smtClean="0"/>
          </a:p>
        </p:txBody>
      </p:sp>
    </p:spTree>
    <p:extLst>
      <p:ext uri="{BB962C8B-B14F-4D97-AF65-F5344CB8AC3E}">
        <p14:creationId xmlns:p14="http://schemas.microsoft.com/office/powerpoint/2010/main" xmlns="" val="11051619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ClipArt">
  <p:cSld name="Titolo, testo e ClipArt">
    <p:spTree>
      <p:nvGrpSpPr>
        <p:cNvPr id="1" name=""/>
        <p:cNvGrpSpPr/>
        <p:nvPr/>
      </p:nvGrpSpPr>
      <p:grpSpPr>
        <a:xfrm>
          <a:off x="0" y="0"/>
          <a:ext cx="0" cy="0"/>
          <a:chOff x="0" y="0"/>
          <a:chExt cx="0" cy="0"/>
        </a:xfrm>
      </p:grpSpPr>
      <p:sp>
        <p:nvSpPr>
          <p:cNvPr id="2" name="Titolo 1"/>
          <p:cNvSpPr>
            <a:spLocks noGrp="1"/>
          </p:cNvSpPr>
          <p:nvPr>
            <p:ph type="title"/>
          </p:nvPr>
        </p:nvSpPr>
        <p:spPr>
          <a:xfrm>
            <a:off x="685800" y="304800"/>
            <a:ext cx="7772400" cy="11430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685800" y="1981200"/>
            <a:ext cx="3810000" cy="41148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lipArt 3"/>
          <p:cNvSpPr>
            <a:spLocks noGrp="1"/>
          </p:cNvSpPr>
          <p:nvPr>
            <p:ph type="clipArt" sz="half" idx="2"/>
          </p:nvPr>
        </p:nvSpPr>
        <p:spPr>
          <a:xfrm>
            <a:off x="4648200" y="1981200"/>
            <a:ext cx="3810000" cy="4114800"/>
          </a:xfrm>
        </p:spPr>
        <p:txBody>
          <a:bodyPr/>
          <a:lstStyle/>
          <a:p>
            <a:endParaRPr lang="it-IT"/>
          </a:p>
        </p:txBody>
      </p:sp>
    </p:spTree>
    <p:extLst>
      <p:ext uri="{BB962C8B-B14F-4D97-AF65-F5344CB8AC3E}">
        <p14:creationId xmlns:p14="http://schemas.microsoft.com/office/powerpoint/2010/main" xmlns="" val="1296162551"/>
      </p:ext>
    </p:extLst>
  </p:cSld>
  <p:clrMapOvr>
    <a:masterClrMapping/>
  </p:clrMapOvr>
  <p:transition>
    <p:wipe dir="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028"/>
            <a:ext cx="7772400" cy="1470422"/>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320024" indent="0" algn="ctr">
              <a:buNone/>
              <a:defRPr/>
            </a:lvl2pPr>
            <a:lvl3pPr marL="640048" indent="0" algn="ctr">
              <a:buNone/>
              <a:defRPr/>
            </a:lvl3pPr>
            <a:lvl4pPr marL="960072" indent="0" algn="ctr">
              <a:buNone/>
              <a:defRPr/>
            </a:lvl4pPr>
            <a:lvl5pPr marL="1280096" indent="0" algn="ctr">
              <a:buNone/>
              <a:defRPr/>
            </a:lvl5pPr>
            <a:lvl6pPr marL="1600120" indent="0" algn="ctr">
              <a:buNone/>
              <a:defRPr/>
            </a:lvl6pPr>
            <a:lvl7pPr marL="1920144" indent="0" algn="ctr">
              <a:buNone/>
              <a:defRPr/>
            </a:lvl7pPr>
            <a:lvl8pPr marL="2240168" indent="0" algn="ctr">
              <a:buNone/>
              <a:defRPr/>
            </a:lvl8pPr>
            <a:lvl9pPr marL="2560192" indent="0" algn="ctr">
              <a:buNone/>
              <a:defRPr/>
            </a:lvl9pPr>
          </a:lstStyle>
          <a:p>
            <a:r>
              <a:rPr lang="it-IT" smtClean="0"/>
              <a:t>Fare clic per modificare lo stile del sottotitolo dello schema</a:t>
            </a:r>
            <a:endParaRPr lang="it-IT"/>
          </a:p>
        </p:txBody>
      </p:sp>
    </p:spTree>
    <p:extLst>
      <p:ext uri="{BB962C8B-B14F-4D97-AF65-F5344CB8AC3E}">
        <p14:creationId xmlns:p14="http://schemas.microsoft.com/office/powerpoint/2010/main" xmlns="" val="11746431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xmlns="" val="1699242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842" y="4406504"/>
            <a:ext cx="7772400" cy="1362075"/>
          </a:xfrm>
        </p:spPr>
        <p:txBody>
          <a:bodyPr anchor="t"/>
          <a:lstStyle>
            <a:lvl1pPr algn="l">
              <a:defRPr sz="28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842" y="2906317"/>
            <a:ext cx="7772400" cy="1500188"/>
          </a:xfrm>
        </p:spPr>
        <p:txBody>
          <a:bodyPr anchor="b"/>
          <a:lstStyle>
            <a:lvl1pPr marL="0" indent="0">
              <a:buNone/>
              <a:defRPr sz="1400"/>
            </a:lvl1pPr>
            <a:lvl2pPr marL="320024" indent="0">
              <a:buNone/>
              <a:defRPr sz="1300"/>
            </a:lvl2pPr>
            <a:lvl3pPr marL="640048" indent="0">
              <a:buNone/>
              <a:defRPr sz="1100"/>
            </a:lvl3pPr>
            <a:lvl4pPr marL="960072" indent="0">
              <a:buNone/>
              <a:defRPr sz="1000"/>
            </a:lvl4pPr>
            <a:lvl5pPr marL="1280096" indent="0">
              <a:buNone/>
              <a:defRPr sz="1000"/>
            </a:lvl5pPr>
            <a:lvl6pPr marL="1600120" indent="0">
              <a:buNone/>
              <a:defRPr sz="1000"/>
            </a:lvl6pPr>
            <a:lvl7pPr marL="1920144" indent="0">
              <a:buNone/>
              <a:defRPr sz="1000"/>
            </a:lvl7pPr>
            <a:lvl8pPr marL="2240168" indent="0">
              <a:buNone/>
              <a:defRPr sz="1000"/>
            </a:lvl8pPr>
            <a:lvl9pPr marL="2560192" indent="0">
              <a:buNone/>
              <a:defRPr sz="1000"/>
            </a:lvl9pPr>
          </a:lstStyle>
          <a:p>
            <a:pPr lvl="0"/>
            <a:r>
              <a:rPr lang="it-IT" smtClean="0"/>
              <a:t>Fare clic per modificare stili del testo dello schema</a:t>
            </a:r>
          </a:p>
        </p:txBody>
      </p:sp>
    </p:spTree>
    <p:extLst>
      <p:ext uri="{BB962C8B-B14F-4D97-AF65-F5344CB8AC3E}">
        <p14:creationId xmlns:p14="http://schemas.microsoft.com/office/powerpoint/2010/main" xmlns="" val="16551331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154" indent="0">
              <a:buNone/>
              <a:defRPr sz="1800">
                <a:solidFill>
                  <a:schemeClr val="tx1">
                    <a:tint val="75000"/>
                  </a:schemeClr>
                </a:solidFill>
              </a:defRPr>
            </a:lvl2pPr>
            <a:lvl3pPr marL="914309" indent="0">
              <a:buNone/>
              <a:defRPr sz="1600">
                <a:solidFill>
                  <a:schemeClr val="tx1">
                    <a:tint val="75000"/>
                  </a:schemeClr>
                </a:solidFill>
              </a:defRPr>
            </a:lvl3pPr>
            <a:lvl4pPr marL="1371463" indent="0">
              <a:buNone/>
              <a:defRPr sz="1400">
                <a:solidFill>
                  <a:schemeClr val="tx1">
                    <a:tint val="75000"/>
                  </a:schemeClr>
                </a:solidFill>
              </a:defRPr>
            </a:lvl4pPr>
            <a:lvl5pPr marL="1828618" indent="0">
              <a:buNone/>
              <a:defRPr sz="1400">
                <a:solidFill>
                  <a:schemeClr val="tx1">
                    <a:tint val="75000"/>
                  </a:schemeClr>
                </a:solidFill>
              </a:defRPr>
            </a:lvl5pPr>
            <a:lvl6pPr marL="2285772" indent="0">
              <a:buNone/>
              <a:defRPr sz="1400">
                <a:solidFill>
                  <a:schemeClr val="tx1">
                    <a:tint val="75000"/>
                  </a:schemeClr>
                </a:solidFill>
              </a:defRPr>
            </a:lvl6pPr>
            <a:lvl7pPr marL="2742926" indent="0">
              <a:buNone/>
              <a:defRPr sz="1400">
                <a:solidFill>
                  <a:schemeClr val="tx1">
                    <a:tint val="75000"/>
                  </a:schemeClr>
                </a:solidFill>
              </a:defRPr>
            </a:lvl7pPr>
            <a:lvl8pPr marL="3200080" indent="0">
              <a:buNone/>
              <a:defRPr sz="1400">
                <a:solidFill>
                  <a:schemeClr val="tx1">
                    <a:tint val="75000"/>
                  </a:schemeClr>
                </a:solidFill>
              </a:defRPr>
            </a:lvl8pPr>
            <a:lvl9pPr marL="3657234"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F1944B39-E7A9-4C0D-ACDE-70675E51B91F}" type="datetimeFigureOut">
              <a:rPr lang="it-IT" smtClean="0"/>
              <a:pPr/>
              <a:t>25/05/2015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7B522C5-85F2-4746-941E-437C2424D8B0}" type="slidenum">
              <a:rPr lang="it-IT" smtClean="0"/>
              <a:pPr/>
              <a:t>‹N›</a:t>
            </a:fld>
            <a:endParaRPr lang="it-IT"/>
          </a:p>
        </p:txBody>
      </p:sp>
    </p:spTree>
    <p:extLst>
      <p:ext uri="{BB962C8B-B14F-4D97-AF65-F5344CB8AC3E}">
        <p14:creationId xmlns:p14="http://schemas.microsoft.com/office/powerpoint/2010/main" xmlns="" val="13359927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64000" cy="4525566"/>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22800" y="1600200"/>
            <a:ext cx="4064000" cy="4525566"/>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xmlns="" val="12737460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1" y="1534716"/>
            <a:ext cx="4040717" cy="640556"/>
          </a:xfrm>
        </p:spPr>
        <p:txBody>
          <a:bodyPr anchor="b"/>
          <a:lstStyle>
            <a:lvl1pPr marL="0" indent="0">
              <a:buNone/>
              <a:defRPr sz="1700" b="1"/>
            </a:lvl1pPr>
            <a:lvl2pPr marL="320024" indent="0">
              <a:buNone/>
              <a:defRPr sz="1400" b="1"/>
            </a:lvl2pPr>
            <a:lvl3pPr marL="640048" indent="0">
              <a:buNone/>
              <a:defRPr sz="1300" b="1"/>
            </a:lvl3pPr>
            <a:lvl4pPr marL="960072" indent="0">
              <a:buNone/>
              <a:defRPr sz="1100" b="1"/>
            </a:lvl4pPr>
            <a:lvl5pPr marL="1280096" indent="0">
              <a:buNone/>
              <a:defRPr sz="1100" b="1"/>
            </a:lvl5pPr>
            <a:lvl6pPr marL="1600120" indent="0">
              <a:buNone/>
              <a:defRPr sz="1100" b="1"/>
            </a:lvl6pPr>
            <a:lvl7pPr marL="1920144" indent="0">
              <a:buNone/>
              <a:defRPr sz="1100" b="1"/>
            </a:lvl7pPr>
            <a:lvl8pPr marL="2240168" indent="0">
              <a:buNone/>
              <a:defRPr sz="1100" b="1"/>
            </a:lvl8pPr>
            <a:lvl9pPr marL="2560192" indent="0">
              <a:buNone/>
              <a:defRPr sz="11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1" y="2175272"/>
            <a:ext cx="4040717" cy="395049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6" y="1534716"/>
            <a:ext cx="4041775" cy="640556"/>
          </a:xfrm>
        </p:spPr>
        <p:txBody>
          <a:bodyPr anchor="b"/>
          <a:lstStyle>
            <a:lvl1pPr marL="0" indent="0">
              <a:buNone/>
              <a:defRPr sz="1700" b="1"/>
            </a:lvl1pPr>
            <a:lvl2pPr marL="320024" indent="0">
              <a:buNone/>
              <a:defRPr sz="1400" b="1"/>
            </a:lvl2pPr>
            <a:lvl3pPr marL="640048" indent="0">
              <a:buNone/>
              <a:defRPr sz="1300" b="1"/>
            </a:lvl3pPr>
            <a:lvl4pPr marL="960072" indent="0">
              <a:buNone/>
              <a:defRPr sz="1100" b="1"/>
            </a:lvl4pPr>
            <a:lvl5pPr marL="1280096" indent="0">
              <a:buNone/>
              <a:defRPr sz="1100" b="1"/>
            </a:lvl5pPr>
            <a:lvl6pPr marL="1600120" indent="0">
              <a:buNone/>
              <a:defRPr sz="1100" b="1"/>
            </a:lvl6pPr>
            <a:lvl7pPr marL="1920144" indent="0">
              <a:buNone/>
              <a:defRPr sz="1100" b="1"/>
            </a:lvl7pPr>
            <a:lvl8pPr marL="2240168" indent="0">
              <a:buNone/>
              <a:defRPr sz="1100" b="1"/>
            </a:lvl8pPr>
            <a:lvl9pPr marL="2560192" indent="0">
              <a:buNone/>
              <a:defRPr sz="11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6" y="2175272"/>
            <a:ext cx="4041775" cy="395049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xmlns="" val="23867315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Tree>
    <p:extLst>
      <p:ext uri="{BB962C8B-B14F-4D97-AF65-F5344CB8AC3E}">
        <p14:creationId xmlns:p14="http://schemas.microsoft.com/office/powerpoint/2010/main" xmlns="" val="36106461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6113120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2654"/>
            <a:ext cx="3008842" cy="1162050"/>
          </a:xfrm>
        </p:spPr>
        <p:txBody>
          <a:bodyPr anchor="b"/>
          <a:lstStyle>
            <a:lvl1pPr algn="l">
              <a:defRPr sz="14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2654"/>
            <a:ext cx="5111750" cy="5853113"/>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4704"/>
            <a:ext cx="3008842" cy="4691063"/>
          </a:xfrm>
        </p:spPr>
        <p:txBody>
          <a:bodyPr/>
          <a:lstStyle>
            <a:lvl1pPr marL="0" indent="0">
              <a:buNone/>
              <a:defRPr sz="1000"/>
            </a:lvl1pPr>
            <a:lvl2pPr marL="320024" indent="0">
              <a:buNone/>
              <a:defRPr sz="800"/>
            </a:lvl2pPr>
            <a:lvl3pPr marL="640048" indent="0">
              <a:buNone/>
              <a:defRPr sz="700"/>
            </a:lvl3pPr>
            <a:lvl4pPr marL="960072" indent="0">
              <a:buNone/>
              <a:defRPr sz="600"/>
            </a:lvl4pPr>
            <a:lvl5pPr marL="1280096" indent="0">
              <a:buNone/>
              <a:defRPr sz="600"/>
            </a:lvl5pPr>
            <a:lvl6pPr marL="1600120" indent="0">
              <a:buNone/>
              <a:defRPr sz="600"/>
            </a:lvl6pPr>
            <a:lvl7pPr marL="1920144" indent="0">
              <a:buNone/>
              <a:defRPr sz="600"/>
            </a:lvl7pPr>
            <a:lvl8pPr marL="2240168" indent="0">
              <a:buNone/>
              <a:defRPr sz="600"/>
            </a:lvl8pPr>
            <a:lvl9pPr marL="2560192" indent="0">
              <a:buNone/>
              <a:defRPr sz="600"/>
            </a:lvl9pPr>
          </a:lstStyle>
          <a:p>
            <a:pPr lvl="0"/>
            <a:r>
              <a:rPr lang="it-IT" smtClean="0"/>
              <a:t>Fare clic per modificare stili del testo dello schema</a:t>
            </a:r>
          </a:p>
        </p:txBody>
      </p:sp>
    </p:spTree>
    <p:extLst>
      <p:ext uri="{BB962C8B-B14F-4D97-AF65-F5344CB8AC3E}">
        <p14:creationId xmlns:p14="http://schemas.microsoft.com/office/powerpoint/2010/main" xmlns="" val="21994453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817" y="4800601"/>
            <a:ext cx="5486400" cy="566738"/>
          </a:xfrm>
        </p:spPr>
        <p:txBody>
          <a:bodyPr anchor="b"/>
          <a:lstStyle>
            <a:lvl1pPr algn="l">
              <a:defRPr sz="14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817" y="613172"/>
            <a:ext cx="5486400" cy="4114800"/>
          </a:xfrm>
        </p:spPr>
        <p:txBody>
          <a:bodyPr/>
          <a:lstStyle>
            <a:lvl1pPr marL="0" indent="0">
              <a:buNone/>
              <a:defRPr sz="2200"/>
            </a:lvl1pPr>
            <a:lvl2pPr marL="320024" indent="0">
              <a:buNone/>
              <a:defRPr sz="2000"/>
            </a:lvl2pPr>
            <a:lvl3pPr marL="640048" indent="0">
              <a:buNone/>
              <a:defRPr sz="1700"/>
            </a:lvl3pPr>
            <a:lvl4pPr marL="960072" indent="0">
              <a:buNone/>
              <a:defRPr sz="1400"/>
            </a:lvl4pPr>
            <a:lvl5pPr marL="1280096" indent="0">
              <a:buNone/>
              <a:defRPr sz="1400"/>
            </a:lvl5pPr>
            <a:lvl6pPr marL="1600120" indent="0">
              <a:buNone/>
              <a:defRPr sz="1400"/>
            </a:lvl6pPr>
            <a:lvl7pPr marL="1920144" indent="0">
              <a:buNone/>
              <a:defRPr sz="1400"/>
            </a:lvl7pPr>
            <a:lvl8pPr marL="2240168" indent="0">
              <a:buNone/>
              <a:defRPr sz="1400"/>
            </a:lvl8pPr>
            <a:lvl9pPr marL="2560192" indent="0">
              <a:buNone/>
              <a:defRPr sz="1400"/>
            </a:lvl9pPr>
          </a:lstStyle>
          <a:p>
            <a:pPr lvl="0"/>
            <a:endParaRPr lang="it-IT" noProof="0" smtClean="0"/>
          </a:p>
        </p:txBody>
      </p:sp>
      <p:sp>
        <p:nvSpPr>
          <p:cNvPr id="4" name="Segnaposto testo 3"/>
          <p:cNvSpPr>
            <a:spLocks noGrp="1"/>
          </p:cNvSpPr>
          <p:nvPr>
            <p:ph type="body" sz="half" idx="2"/>
          </p:nvPr>
        </p:nvSpPr>
        <p:spPr>
          <a:xfrm>
            <a:off x="1792817" y="5367338"/>
            <a:ext cx="5486400" cy="804863"/>
          </a:xfrm>
        </p:spPr>
        <p:txBody>
          <a:bodyPr/>
          <a:lstStyle>
            <a:lvl1pPr marL="0" indent="0">
              <a:buNone/>
              <a:defRPr sz="1000"/>
            </a:lvl1pPr>
            <a:lvl2pPr marL="320024" indent="0">
              <a:buNone/>
              <a:defRPr sz="800"/>
            </a:lvl2pPr>
            <a:lvl3pPr marL="640048" indent="0">
              <a:buNone/>
              <a:defRPr sz="700"/>
            </a:lvl3pPr>
            <a:lvl4pPr marL="960072" indent="0">
              <a:buNone/>
              <a:defRPr sz="600"/>
            </a:lvl4pPr>
            <a:lvl5pPr marL="1280096" indent="0">
              <a:buNone/>
              <a:defRPr sz="600"/>
            </a:lvl5pPr>
            <a:lvl6pPr marL="1600120" indent="0">
              <a:buNone/>
              <a:defRPr sz="600"/>
            </a:lvl6pPr>
            <a:lvl7pPr marL="1920144" indent="0">
              <a:buNone/>
              <a:defRPr sz="600"/>
            </a:lvl7pPr>
            <a:lvl8pPr marL="2240168" indent="0">
              <a:buNone/>
              <a:defRPr sz="600"/>
            </a:lvl8pPr>
            <a:lvl9pPr marL="2560192" indent="0">
              <a:buNone/>
              <a:defRPr sz="600"/>
            </a:lvl9pPr>
          </a:lstStyle>
          <a:p>
            <a:pPr lvl="0"/>
            <a:r>
              <a:rPr lang="it-IT" smtClean="0"/>
              <a:t>Fare clic per modificare stili del testo dello schema</a:t>
            </a:r>
          </a:p>
        </p:txBody>
      </p:sp>
    </p:spTree>
    <p:extLst>
      <p:ext uri="{BB962C8B-B14F-4D97-AF65-F5344CB8AC3E}">
        <p14:creationId xmlns:p14="http://schemas.microsoft.com/office/powerpoint/2010/main" xmlns="" val="19399525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xmlns="" val="42276687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5036"/>
            <a:ext cx="2057400" cy="5850731"/>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5036"/>
            <a:ext cx="6070600" cy="5850731"/>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xmlns="" val="18862508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AndChart" preserve="1">
  <p:cSld name="Titolo, testo e grafic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5035"/>
            <a:ext cx="8229600" cy="11430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457200" y="1600200"/>
            <a:ext cx="4064000" cy="4525566"/>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grafico 3"/>
          <p:cNvSpPr>
            <a:spLocks noGrp="1"/>
          </p:cNvSpPr>
          <p:nvPr>
            <p:ph type="chart" sz="half" idx="2"/>
          </p:nvPr>
        </p:nvSpPr>
        <p:spPr>
          <a:xfrm>
            <a:off x="4622800" y="1600200"/>
            <a:ext cx="4064000" cy="4525566"/>
          </a:xfrm>
        </p:spPr>
        <p:txBody>
          <a:bodyPr/>
          <a:lstStyle/>
          <a:p>
            <a:pPr lvl="0"/>
            <a:endParaRPr lang="it-IT" noProof="0" smtClean="0"/>
          </a:p>
        </p:txBody>
      </p:sp>
    </p:spTree>
    <p:extLst>
      <p:ext uri="{BB962C8B-B14F-4D97-AF65-F5344CB8AC3E}">
        <p14:creationId xmlns:p14="http://schemas.microsoft.com/office/powerpoint/2010/main" xmlns="" val="40446728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dgm" preserve="1">
  <p:cSld name="Titolo, diagramma o organigramm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5035"/>
            <a:ext cx="8229600" cy="1143000"/>
          </a:xfrm>
        </p:spPr>
        <p:txBody>
          <a:bodyPr/>
          <a:lstStyle/>
          <a:p>
            <a:r>
              <a:rPr lang="it-IT" smtClean="0"/>
              <a:t>Fare clic per modificare lo stile del titolo</a:t>
            </a:r>
            <a:endParaRPr lang="it-IT"/>
          </a:p>
        </p:txBody>
      </p:sp>
      <p:sp>
        <p:nvSpPr>
          <p:cNvPr id="3" name="Segnaposto SmartArt 2"/>
          <p:cNvSpPr>
            <a:spLocks noGrp="1"/>
          </p:cNvSpPr>
          <p:nvPr>
            <p:ph type="dgm" idx="1"/>
          </p:nvPr>
        </p:nvSpPr>
        <p:spPr>
          <a:xfrm>
            <a:off x="457200" y="1600200"/>
            <a:ext cx="8229600" cy="4525566"/>
          </a:xfrm>
        </p:spPr>
        <p:txBody>
          <a:bodyPr/>
          <a:lstStyle/>
          <a:p>
            <a:pPr lvl="0"/>
            <a:endParaRPr lang="it-IT" noProof="0" smtClean="0"/>
          </a:p>
        </p:txBody>
      </p:sp>
    </p:spTree>
    <p:extLst>
      <p:ext uri="{BB962C8B-B14F-4D97-AF65-F5344CB8AC3E}">
        <p14:creationId xmlns:p14="http://schemas.microsoft.com/office/powerpoint/2010/main" xmlns="" val="552671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F1944B39-E7A9-4C0D-ACDE-70675E51B91F}" type="datetimeFigureOut">
              <a:rPr lang="it-IT" smtClean="0"/>
              <a:pPr/>
              <a:t>25/05/2015</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67B522C5-85F2-4746-941E-437C2424D8B0}" type="slidenum">
              <a:rPr lang="it-IT" smtClean="0"/>
              <a:pPr/>
              <a:t>‹N›</a:t>
            </a:fld>
            <a:endParaRPr lang="it-IT"/>
          </a:p>
        </p:txBody>
      </p:sp>
    </p:spTree>
    <p:extLst>
      <p:ext uri="{BB962C8B-B14F-4D97-AF65-F5344CB8AC3E}">
        <p14:creationId xmlns:p14="http://schemas.microsoft.com/office/powerpoint/2010/main" xmlns="" val="11030207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028"/>
            <a:ext cx="7772400" cy="1470422"/>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320040" indent="0" algn="ctr">
              <a:buNone/>
              <a:defRPr/>
            </a:lvl2pPr>
            <a:lvl3pPr marL="640080" indent="0" algn="ctr">
              <a:buNone/>
              <a:defRPr/>
            </a:lvl3pPr>
            <a:lvl4pPr marL="960120" indent="0" algn="ctr">
              <a:buNone/>
              <a:defRPr/>
            </a:lvl4pPr>
            <a:lvl5pPr marL="1280160" indent="0" algn="ctr">
              <a:buNone/>
              <a:defRPr/>
            </a:lvl5pPr>
            <a:lvl6pPr marL="1600200" indent="0" algn="ctr">
              <a:buNone/>
              <a:defRPr/>
            </a:lvl6pPr>
            <a:lvl7pPr marL="1920240" indent="0" algn="ctr">
              <a:buNone/>
              <a:defRPr/>
            </a:lvl7pPr>
            <a:lvl8pPr marL="2240280" indent="0" algn="ctr">
              <a:buNone/>
              <a:defRPr/>
            </a:lvl8pPr>
            <a:lvl9pPr marL="2560320" indent="0" algn="ctr">
              <a:buNone/>
              <a:defRPr/>
            </a:lvl9pPr>
          </a:lstStyle>
          <a:p>
            <a:r>
              <a:rPr lang="it-IT" smtClean="0"/>
              <a:t>Fare clic per modificare lo stile del sottotitolo dello schema</a:t>
            </a:r>
            <a:endParaRPr lang="it-IT"/>
          </a:p>
        </p:txBody>
      </p:sp>
    </p:spTree>
    <p:extLst>
      <p:ext uri="{BB962C8B-B14F-4D97-AF65-F5344CB8AC3E}">
        <p14:creationId xmlns:p14="http://schemas.microsoft.com/office/powerpoint/2010/main" xmlns="" val="40790291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xmlns="" val="39925702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842" y="4406504"/>
            <a:ext cx="7772400" cy="1362075"/>
          </a:xfrm>
        </p:spPr>
        <p:txBody>
          <a:bodyPr anchor="t"/>
          <a:lstStyle>
            <a:lvl1pPr algn="l">
              <a:defRPr sz="28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842" y="2906316"/>
            <a:ext cx="7772400" cy="1500188"/>
          </a:xfrm>
        </p:spPr>
        <p:txBody>
          <a:bodyPr anchor="b"/>
          <a:lstStyle>
            <a:lvl1pPr marL="0" indent="0">
              <a:buNone/>
              <a:defRPr sz="1400"/>
            </a:lvl1pPr>
            <a:lvl2pPr marL="320040" indent="0">
              <a:buNone/>
              <a:defRPr sz="1300"/>
            </a:lvl2pPr>
            <a:lvl3pPr marL="640080" indent="0">
              <a:buNone/>
              <a:defRPr sz="1100"/>
            </a:lvl3pPr>
            <a:lvl4pPr marL="960120" indent="0">
              <a:buNone/>
              <a:defRPr sz="1000"/>
            </a:lvl4pPr>
            <a:lvl5pPr marL="1280160" indent="0">
              <a:buNone/>
              <a:defRPr sz="1000"/>
            </a:lvl5pPr>
            <a:lvl6pPr marL="1600200" indent="0">
              <a:buNone/>
              <a:defRPr sz="1000"/>
            </a:lvl6pPr>
            <a:lvl7pPr marL="1920240" indent="0">
              <a:buNone/>
              <a:defRPr sz="1000"/>
            </a:lvl7pPr>
            <a:lvl8pPr marL="2240280" indent="0">
              <a:buNone/>
              <a:defRPr sz="1000"/>
            </a:lvl8pPr>
            <a:lvl9pPr marL="2560320" indent="0">
              <a:buNone/>
              <a:defRPr sz="1000"/>
            </a:lvl9pPr>
          </a:lstStyle>
          <a:p>
            <a:pPr lvl="0"/>
            <a:r>
              <a:rPr lang="it-IT" smtClean="0"/>
              <a:t>Fare clic per modificare stili del testo dello schema</a:t>
            </a:r>
          </a:p>
        </p:txBody>
      </p:sp>
    </p:spTree>
    <p:extLst>
      <p:ext uri="{BB962C8B-B14F-4D97-AF65-F5344CB8AC3E}">
        <p14:creationId xmlns:p14="http://schemas.microsoft.com/office/powerpoint/2010/main" xmlns="" val="39130073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64000" cy="4525566"/>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22800" y="1600200"/>
            <a:ext cx="4064000" cy="4525566"/>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xmlns="" val="35545893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4716"/>
            <a:ext cx="4040717" cy="640556"/>
          </a:xfrm>
        </p:spPr>
        <p:txBody>
          <a:bodyPr anchor="b"/>
          <a:lstStyle>
            <a:lvl1pPr marL="0" indent="0">
              <a:buNone/>
              <a:defRPr sz="1700" b="1"/>
            </a:lvl1pPr>
            <a:lvl2pPr marL="320040" indent="0">
              <a:buNone/>
              <a:defRPr sz="1400" b="1"/>
            </a:lvl2pPr>
            <a:lvl3pPr marL="640080" indent="0">
              <a:buNone/>
              <a:defRPr sz="1300" b="1"/>
            </a:lvl3pPr>
            <a:lvl4pPr marL="960120" indent="0">
              <a:buNone/>
              <a:defRPr sz="1100" b="1"/>
            </a:lvl4pPr>
            <a:lvl5pPr marL="1280160" indent="0">
              <a:buNone/>
              <a:defRPr sz="1100" b="1"/>
            </a:lvl5pPr>
            <a:lvl6pPr marL="1600200" indent="0">
              <a:buNone/>
              <a:defRPr sz="1100" b="1"/>
            </a:lvl6pPr>
            <a:lvl7pPr marL="1920240" indent="0">
              <a:buNone/>
              <a:defRPr sz="1100" b="1"/>
            </a:lvl7pPr>
            <a:lvl8pPr marL="2240280" indent="0">
              <a:buNone/>
              <a:defRPr sz="1100" b="1"/>
            </a:lvl8pPr>
            <a:lvl9pPr marL="2560320" indent="0">
              <a:buNone/>
              <a:defRPr sz="11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5272"/>
            <a:ext cx="4040717" cy="395049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4716"/>
            <a:ext cx="4041775" cy="640556"/>
          </a:xfrm>
        </p:spPr>
        <p:txBody>
          <a:bodyPr anchor="b"/>
          <a:lstStyle>
            <a:lvl1pPr marL="0" indent="0">
              <a:buNone/>
              <a:defRPr sz="1700" b="1"/>
            </a:lvl1pPr>
            <a:lvl2pPr marL="320040" indent="0">
              <a:buNone/>
              <a:defRPr sz="1400" b="1"/>
            </a:lvl2pPr>
            <a:lvl3pPr marL="640080" indent="0">
              <a:buNone/>
              <a:defRPr sz="1300" b="1"/>
            </a:lvl3pPr>
            <a:lvl4pPr marL="960120" indent="0">
              <a:buNone/>
              <a:defRPr sz="1100" b="1"/>
            </a:lvl4pPr>
            <a:lvl5pPr marL="1280160" indent="0">
              <a:buNone/>
              <a:defRPr sz="1100" b="1"/>
            </a:lvl5pPr>
            <a:lvl6pPr marL="1600200" indent="0">
              <a:buNone/>
              <a:defRPr sz="1100" b="1"/>
            </a:lvl6pPr>
            <a:lvl7pPr marL="1920240" indent="0">
              <a:buNone/>
              <a:defRPr sz="1100" b="1"/>
            </a:lvl7pPr>
            <a:lvl8pPr marL="2240280" indent="0">
              <a:buNone/>
              <a:defRPr sz="1100" b="1"/>
            </a:lvl8pPr>
            <a:lvl9pPr marL="2560320" indent="0">
              <a:buNone/>
              <a:defRPr sz="11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5272"/>
            <a:ext cx="4041775" cy="395049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xmlns="" val="24363690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Tree>
    <p:extLst>
      <p:ext uri="{BB962C8B-B14F-4D97-AF65-F5344CB8AC3E}">
        <p14:creationId xmlns:p14="http://schemas.microsoft.com/office/powerpoint/2010/main" xmlns="" val="11739024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1414383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2654"/>
            <a:ext cx="3008842" cy="1162050"/>
          </a:xfrm>
        </p:spPr>
        <p:txBody>
          <a:bodyPr anchor="b"/>
          <a:lstStyle>
            <a:lvl1pPr algn="l">
              <a:defRPr sz="14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2653"/>
            <a:ext cx="5111750" cy="5853113"/>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4703"/>
            <a:ext cx="3008842" cy="4691063"/>
          </a:xfrm>
        </p:spPr>
        <p:txBody>
          <a:bodyPr/>
          <a:lstStyle>
            <a:lvl1pPr marL="0" indent="0">
              <a:buNone/>
              <a:defRPr sz="1000"/>
            </a:lvl1pPr>
            <a:lvl2pPr marL="320040" indent="0">
              <a:buNone/>
              <a:defRPr sz="800"/>
            </a:lvl2pPr>
            <a:lvl3pPr marL="640080" indent="0">
              <a:buNone/>
              <a:defRPr sz="700"/>
            </a:lvl3pPr>
            <a:lvl4pPr marL="960120" indent="0">
              <a:buNone/>
              <a:defRPr sz="600"/>
            </a:lvl4pPr>
            <a:lvl5pPr marL="1280160" indent="0">
              <a:buNone/>
              <a:defRPr sz="600"/>
            </a:lvl5pPr>
            <a:lvl6pPr marL="1600200" indent="0">
              <a:buNone/>
              <a:defRPr sz="600"/>
            </a:lvl6pPr>
            <a:lvl7pPr marL="1920240" indent="0">
              <a:buNone/>
              <a:defRPr sz="600"/>
            </a:lvl7pPr>
            <a:lvl8pPr marL="2240280" indent="0">
              <a:buNone/>
              <a:defRPr sz="600"/>
            </a:lvl8pPr>
            <a:lvl9pPr marL="2560320" indent="0">
              <a:buNone/>
              <a:defRPr sz="600"/>
            </a:lvl9pPr>
          </a:lstStyle>
          <a:p>
            <a:pPr lvl="0"/>
            <a:r>
              <a:rPr lang="it-IT" smtClean="0"/>
              <a:t>Fare clic per modificare stili del testo dello schema</a:t>
            </a:r>
          </a:p>
        </p:txBody>
      </p:sp>
    </p:spTree>
    <p:extLst>
      <p:ext uri="{BB962C8B-B14F-4D97-AF65-F5344CB8AC3E}">
        <p14:creationId xmlns:p14="http://schemas.microsoft.com/office/powerpoint/2010/main" xmlns="" val="22011456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817" y="4800600"/>
            <a:ext cx="5486400" cy="566738"/>
          </a:xfrm>
        </p:spPr>
        <p:txBody>
          <a:bodyPr anchor="b"/>
          <a:lstStyle>
            <a:lvl1pPr algn="l">
              <a:defRPr sz="14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817" y="613172"/>
            <a:ext cx="5486400" cy="4114800"/>
          </a:xfrm>
        </p:spPr>
        <p:txBody>
          <a:bodyPr/>
          <a:lstStyle>
            <a:lvl1pPr marL="0" indent="0">
              <a:buNone/>
              <a:defRPr sz="2200"/>
            </a:lvl1pPr>
            <a:lvl2pPr marL="320040" indent="0">
              <a:buNone/>
              <a:defRPr sz="2000"/>
            </a:lvl2pPr>
            <a:lvl3pPr marL="640080" indent="0">
              <a:buNone/>
              <a:defRPr sz="1700"/>
            </a:lvl3pPr>
            <a:lvl4pPr marL="960120" indent="0">
              <a:buNone/>
              <a:defRPr sz="1400"/>
            </a:lvl4pPr>
            <a:lvl5pPr marL="1280160" indent="0">
              <a:buNone/>
              <a:defRPr sz="1400"/>
            </a:lvl5pPr>
            <a:lvl6pPr marL="1600200" indent="0">
              <a:buNone/>
              <a:defRPr sz="1400"/>
            </a:lvl6pPr>
            <a:lvl7pPr marL="1920240" indent="0">
              <a:buNone/>
              <a:defRPr sz="1400"/>
            </a:lvl7pPr>
            <a:lvl8pPr marL="2240280" indent="0">
              <a:buNone/>
              <a:defRPr sz="1400"/>
            </a:lvl8pPr>
            <a:lvl9pPr marL="2560320" indent="0">
              <a:buNone/>
              <a:defRPr sz="1400"/>
            </a:lvl9pPr>
          </a:lstStyle>
          <a:p>
            <a:pPr lvl="0"/>
            <a:endParaRPr lang="it-IT" noProof="0" smtClean="0"/>
          </a:p>
        </p:txBody>
      </p:sp>
      <p:sp>
        <p:nvSpPr>
          <p:cNvPr id="4" name="Segnaposto testo 3"/>
          <p:cNvSpPr>
            <a:spLocks noGrp="1"/>
          </p:cNvSpPr>
          <p:nvPr>
            <p:ph type="body" sz="half" idx="2"/>
          </p:nvPr>
        </p:nvSpPr>
        <p:spPr>
          <a:xfrm>
            <a:off x="1792817" y="5367337"/>
            <a:ext cx="5486400" cy="804863"/>
          </a:xfrm>
        </p:spPr>
        <p:txBody>
          <a:bodyPr/>
          <a:lstStyle>
            <a:lvl1pPr marL="0" indent="0">
              <a:buNone/>
              <a:defRPr sz="1000"/>
            </a:lvl1pPr>
            <a:lvl2pPr marL="320040" indent="0">
              <a:buNone/>
              <a:defRPr sz="800"/>
            </a:lvl2pPr>
            <a:lvl3pPr marL="640080" indent="0">
              <a:buNone/>
              <a:defRPr sz="700"/>
            </a:lvl3pPr>
            <a:lvl4pPr marL="960120" indent="0">
              <a:buNone/>
              <a:defRPr sz="600"/>
            </a:lvl4pPr>
            <a:lvl5pPr marL="1280160" indent="0">
              <a:buNone/>
              <a:defRPr sz="600"/>
            </a:lvl5pPr>
            <a:lvl6pPr marL="1600200" indent="0">
              <a:buNone/>
              <a:defRPr sz="600"/>
            </a:lvl6pPr>
            <a:lvl7pPr marL="1920240" indent="0">
              <a:buNone/>
              <a:defRPr sz="600"/>
            </a:lvl7pPr>
            <a:lvl8pPr marL="2240280" indent="0">
              <a:buNone/>
              <a:defRPr sz="600"/>
            </a:lvl8pPr>
            <a:lvl9pPr marL="2560320" indent="0">
              <a:buNone/>
              <a:defRPr sz="600"/>
            </a:lvl9pPr>
          </a:lstStyle>
          <a:p>
            <a:pPr lvl="0"/>
            <a:r>
              <a:rPr lang="it-IT" smtClean="0"/>
              <a:t>Fare clic per modificare stili del testo dello schema</a:t>
            </a:r>
          </a:p>
        </p:txBody>
      </p:sp>
    </p:spTree>
    <p:extLst>
      <p:ext uri="{BB962C8B-B14F-4D97-AF65-F5344CB8AC3E}">
        <p14:creationId xmlns:p14="http://schemas.microsoft.com/office/powerpoint/2010/main" xmlns="" val="27517091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xmlns="" val="25632156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8" indent="0">
              <a:buNone/>
              <a:defRPr sz="1600" b="1"/>
            </a:lvl5pPr>
            <a:lvl6pPr marL="2285772" indent="0">
              <a:buNone/>
              <a:defRPr sz="1600" b="1"/>
            </a:lvl6pPr>
            <a:lvl7pPr marL="2742926" indent="0">
              <a:buNone/>
              <a:defRPr sz="1600" b="1"/>
            </a:lvl7pPr>
            <a:lvl8pPr marL="3200080" indent="0">
              <a:buNone/>
              <a:defRPr sz="1600" b="1"/>
            </a:lvl8pPr>
            <a:lvl9pPr marL="3657234"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7" y="1535113"/>
            <a:ext cx="4041775" cy="63976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8" indent="0">
              <a:buNone/>
              <a:defRPr sz="1600" b="1"/>
            </a:lvl5pPr>
            <a:lvl6pPr marL="2285772" indent="0">
              <a:buNone/>
              <a:defRPr sz="1600" b="1"/>
            </a:lvl6pPr>
            <a:lvl7pPr marL="2742926" indent="0">
              <a:buNone/>
              <a:defRPr sz="1600" b="1"/>
            </a:lvl7pPr>
            <a:lvl8pPr marL="3200080" indent="0">
              <a:buNone/>
              <a:defRPr sz="1600" b="1"/>
            </a:lvl8pPr>
            <a:lvl9pPr marL="3657234"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F1944B39-E7A9-4C0D-ACDE-70675E51B91F}" type="datetimeFigureOut">
              <a:rPr lang="it-IT" smtClean="0"/>
              <a:pPr/>
              <a:t>25/05/2015</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67B522C5-85F2-4746-941E-437C2424D8B0}" type="slidenum">
              <a:rPr lang="it-IT" smtClean="0"/>
              <a:pPr/>
              <a:t>‹N›</a:t>
            </a:fld>
            <a:endParaRPr lang="it-IT"/>
          </a:p>
        </p:txBody>
      </p:sp>
    </p:spTree>
    <p:extLst>
      <p:ext uri="{BB962C8B-B14F-4D97-AF65-F5344CB8AC3E}">
        <p14:creationId xmlns:p14="http://schemas.microsoft.com/office/powerpoint/2010/main" xmlns="" val="22560413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5035"/>
            <a:ext cx="2057400" cy="5850731"/>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5035"/>
            <a:ext cx="6070600" cy="5850731"/>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xmlns="" val="23205032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xAndChart" preserve="1">
  <p:cSld name="Titolo, testo e grafic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5035"/>
            <a:ext cx="8229600" cy="11430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457200" y="1600200"/>
            <a:ext cx="4064000" cy="4525566"/>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grafico 3"/>
          <p:cNvSpPr>
            <a:spLocks noGrp="1"/>
          </p:cNvSpPr>
          <p:nvPr>
            <p:ph type="chart" sz="half" idx="2"/>
          </p:nvPr>
        </p:nvSpPr>
        <p:spPr>
          <a:xfrm>
            <a:off x="4622800" y="1600200"/>
            <a:ext cx="4064000" cy="4525566"/>
          </a:xfrm>
        </p:spPr>
        <p:txBody>
          <a:bodyPr/>
          <a:lstStyle/>
          <a:p>
            <a:pPr lvl="0"/>
            <a:endParaRPr lang="it-IT" noProof="0" smtClean="0"/>
          </a:p>
        </p:txBody>
      </p:sp>
    </p:spTree>
    <p:extLst>
      <p:ext uri="{BB962C8B-B14F-4D97-AF65-F5344CB8AC3E}">
        <p14:creationId xmlns:p14="http://schemas.microsoft.com/office/powerpoint/2010/main" xmlns="" val="36494505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dgm" preserve="1">
  <p:cSld name="Titolo, diagramma o organigramm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5035"/>
            <a:ext cx="8229600" cy="1143000"/>
          </a:xfrm>
        </p:spPr>
        <p:txBody>
          <a:bodyPr/>
          <a:lstStyle/>
          <a:p>
            <a:r>
              <a:rPr lang="it-IT" smtClean="0"/>
              <a:t>Fare clic per modificare lo stile del titolo</a:t>
            </a:r>
            <a:endParaRPr lang="it-IT"/>
          </a:p>
        </p:txBody>
      </p:sp>
      <p:sp>
        <p:nvSpPr>
          <p:cNvPr id="3" name="Segnaposto SmartArt 2"/>
          <p:cNvSpPr>
            <a:spLocks noGrp="1"/>
          </p:cNvSpPr>
          <p:nvPr>
            <p:ph type="dgm" idx="1"/>
          </p:nvPr>
        </p:nvSpPr>
        <p:spPr>
          <a:xfrm>
            <a:off x="457200" y="1600200"/>
            <a:ext cx="8229600" cy="4525566"/>
          </a:xfrm>
        </p:spPr>
        <p:txBody>
          <a:bodyPr/>
          <a:lstStyle/>
          <a:p>
            <a:pPr lvl="0"/>
            <a:endParaRPr lang="it-IT" noProof="0" smtClean="0"/>
          </a:p>
        </p:txBody>
      </p:sp>
    </p:spTree>
    <p:extLst>
      <p:ext uri="{BB962C8B-B14F-4D97-AF65-F5344CB8AC3E}">
        <p14:creationId xmlns:p14="http://schemas.microsoft.com/office/powerpoint/2010/main" xmlns="" val="36002680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Diapositiva titolo">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3140970"/>
            <a:ext cx="5038328" cy="1470025"/>
          </a:xfrm>
        </p:spPr>
        <p:txBody>
          <a:bodyPr>
            <a:normAutofit/>
          </a:bodyPr>
          <a:lstStyle>
            <a:lvl1pPr>
              <a:defRPr sz="3600"/>
            </a:lvl1pPr>
          </a:lstStyle>
          <a:p>
            <a:r>
              <a:rPr lang="it-IT" dirty="0" smtClean="0"/>
              <a:t>Fare clic per modificare lo stile del titolo</a:t>
            </a:r>
            <a:endParaRPr lang="it-IT" dirty="0"/>
          </a:p>
        </p:txBody>
      </p:sp>
      <p:sp>
        <p:nvSpPr>
          <p:cNvPr id="3" name="Sottotitolo 2"/>
          <p:cNvSpPr>
            <a:spLocks noGrp="1"/>
          </p:cNvSpPr>
          <p:nvPr>
            <p:ph type="subTitle" idx="1"/>
          </p:nvPr>
        </p:nvSpPr>
        <p:spPr>
          <a:xfrm>
            <a:off x="683568" y="4653136"/>
            <a:ext cx="5112568" cy="1752600"/>
          </a:xfrm>
        </p:spPr>
        <p:txBody>
          <a:bodyPr>
            <a:normAutofit/>
          </a:bodyPr>
          <a:lstStyle>
            <a:lvl1pPr marL="0" indent="0" algn="ctr">
              <a:buNone/>
              <a:defRPr sz="2800">
                <a:solidFill>
                  <a:schemeClr val="tx1">
                    <a:tint val="75000"/>
                  </a:schemeClr>
                </a:solidFill>
              </a:defRPr>
            </a:lvl1pPr>
            <a:lvl2pPr marL="457154" indent="0" algn="ctr">
              <a:buNone/>
              <a:defRPr>
                <a:solidFill>
                  <a:schemeClr val="tx1">
                    <a:tint val="75000"/>
                  </a:schemeClr>
                </a:solidFill>
              </a:defRPr>
            </a:lvl2pPr>
            <a:lvl3pPr marL="914309" indent="0" algn="ctr">
              <a:buNone/>
              <a:defRPr>
                <a:solidFill>
                  <a:schemeClr val="tx1">
                    <a:tint val="75000"/>
                  </a:schemeClr>
                </a:solidFill>
              </a:defRPr>
            </a:lvl3pPr>
            <a:lvl4pPr marL="1371463" indent="0" algn="ctr">
              <a:buNone/>
              <a:defRPr>
                <a:solidFill>
                  <a:schemeClr val="tx1">
                    <a:tint val="75000"/>
                  </a:schemeClr>
                </a:solidFill>
              </a:defRPr>
            </a:lvl4pPr>
            <a:lvl5pPr marL="1828618" indent="0" algn="ctr">
              <a:buNone/>
              <a:defRPr>
                <a:solidFill>
                  <a:schemeClr val="tx1">
                    <a:tint val="75000"/>
                  </a:schemeClr>
                </a:solidFill>
              </a:defRPr>
            </a:lvl5pPr>
            <a:lvl6pPr marL="2285772" indent="0" algn="ctr">
              <a:buNone/>
              <a:defRPr>
                <a:solidFill>
                  <a:schemeClr val="tx1">
                    <a:tint val="75000"/>
                  </a:schemeClr>
                </a:solidFill>
              </a:defRPr>
            </a:lvl6pPr>
            <a:lvl7pPr marL="2742926" indent="0" algn="ctr">
              <a:buNone/>
              <a:defRPr>
                <a:solidFill>
                  <a:schemeClr val="tx1">
                    <a:tint val="75000"/>
                  </a:schemeClr>
                </a:solidFill>
              </a:defRPr>
            </a:lvl7pPr>
            <a:lvl8pPr marL="3200080" indent="0" algn="ctr">
              <a:buNone/>
              <a:defRPr>
                <a:solidFill>
                  <a:schemeClr val="tx1">
                    <a:tint val="75000"/>
                  </a:schemeClr>
                </a:solidFill>
              </a:defRPr>
            </a:lvl8pPr>
            <a:lvl9pPr marL="3657234" indent="0" algn="ctr">
              <a:buNone/>
              <a:defRPr>
                <a:solidFill>
                  <a:schemeClr val="tx1">
                    <a:tint val="75000"/>
                  </a:schemeClr>
                </a:solidFill>
              </a:defRPr>
            </a:lvl9pPr>
          </a:lstStyle>
          <a:p>
            <a:r>
              <a:rPr lang="it-IT" dirty="0" smtClean="0"/>
              <a:t>Fare clic per modificare lo stile del sottotitolo dello schema</a:t>
            </a:r>
            <a:endParaRPr lang="it-IT" dirty="0"/>
          </a:p>
        </p:txBody>
      </p:sp>
      <p:sp>
        <p:nvSpPr>
          <p:cNvPr id="4" name="Segnaposto data 3"/>
          <p:cNvSpPr>
            <a:spLocks noGrp="1"/>
          </p:cNvSpPr>
          <p:nvPr>
            <p:ph type="dt" sz="half" idx="10"/>
          </p:nvPr>
        </p:nvSpPr>
        <p:spPr/>
        <p:txBody>
          <a:bodyPr/>
          <a:lstStyle/>
          <a:p>
            <a:fld id="{F1944B39-E7A9-4C0D-ACDE-70675E51B91F}" type="datetimeFigureOut">
              <a:rPr lang="it-IT" smtClean="0">
                <a:solidFill>
                  <a:prstClr val="black">
                    <a:tint val="75000"/>
                  </a:prstClr>
                </a:solidFill>
              </a:rPr>
              <a:pPr/>
              <a:t>25/05/2015</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67B522C5-85F2-4746-941E-437C2424D8B0}"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4292863345"/>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olo e contenuto">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3" name="Segnaposto contenuto 2"/>
          <p:cNvSpPr>
            <a:spLocks noGrp="1"/>
          </p:cNvSpPr>
          <p:nvPr>
            <p:ph idx="1"/>
          </p:nvPr>
        </p:nvSpPr>
        <p:spPr>
          <a:xfrm>
            <a:off x="107504" y="1772818"/>
            <a:ext cx="8856984" cy="45259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ttangolo 6"/>
          <p:cNvSpPr/>
          <p:nvPr userDrawn="1"/>
        </p:nvSpPr>
        <p:spPr>
          <a:xfrm>
            <a:off x="0" y="593795"/>
            <a:ext cx="9144000" cy="62776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it-IT">
              <a:solidFill>
                <a:prstClr val="white"/>
              </a:solidFill>
            </a:endParaRPr>
          </a:p>
        </p:txBody>
      </p:sp>
    </p:spTree>
    <p:extLst>
      <p:ext uri="{BB962C8B-B14F-4D97-AF65-F5344CB8AC3E}">
        <p14:creationId xmlns:p14="http://schemas.microsoft.com/office/powerpoint/2010/main" xmlns="" val="2121386180"/>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154" indent="0">
              <a:buNone/>
              <a:defRPr sz="1800">
                <a:solidFill>
                  <a:schemeClr val="tx1">
                    <a:tint val="75000"/>
                  </a:schemeClr>
                </a:solidFill>
              </a:defRPr>
            </a:lvl2pPr>
            <a:lvl3pPr marL="914309" indent="0">
              <a:buNone/>
              <a:defRPr sz="1600">
                <a:solidFill>
                  <a:schemeClr val="tx1">
                    <a:tint val="75000"/>
                  </a:schemeClr>
                </a:solidFill>
              </a:defRPr>
            </a:lvl3pPr>
            <a:lvl4pPr marL="1371463" indent="0">
              <a:buNone/>
              <a:defRPr sz="1400">
                <a:solidFill>
                  <a:schemeClr val="tx1">
                    <a:tint val="75000"/>
                  </a:schemeClr>
                </a:solidFill>
              </a:defRPr>
            </a:lvl4pPr>
            <a:lvl5pPr marL="1828618" indent="0">
              <a:buNone/>
              <a:defRPr sz="1400">
                <a:solidFill>
                  <a:schemeClr val="tx1">
                    <a:tint val="75000"/>
                  </a:schemeClr>
                </a:solidFill>
              </a:defRPr>
            </a:lvl5pPr>
            <a:lvl6pPr marL="2285772" indent="0">
              <a:buNone/>
              <a:defRPr sz="1400">
                <a:solidFill>
                  <a:schemeClr val="tx1">
                    <a:tint val="75000"/>
                  </a:schemeClr>
                </a:solidFill>
              </a:defRPr>
            </a:lvl6pPr>
            <a:lvl7pPr marL="2742926" indent="0">
              <a:buNone/>
              <a:defRPr sz="1400">
                <a:solidFill>
                  <a:schemeClr val="tx1">
                    <a:tint val="75000"/>
                  </a:schemeClr>
                </a:solidFill>
              </a:defRPr>
            </a:lvl7pPr>
            <a:lvl8pPr marL="3200080" indent="0">
              <a:buNone/>
              <a:defRPr sz="1400">
                <a:solidFill>
                  <a:schemeClr val="tx1">
                    <a:tint val="75000"/>
                  </a:schemeClr>
                </a:solidFill>
              </a:defRPr>
            </a:lvl8pPr>
            <a:lvl9pPr marL="3657234"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F1944B39-E7A9-4C0D-ACDE-70675E51B91F}" type="datetimeFigureOut">
              <a:rPr lang="it-IT" smtClean="0">
                <a:solidFill>
                  <a:prstClr val="black">
                    <a:tint val="75000"/>
                  </a:prstClr>
                </a:solidFill>
              </a:rPr>
              <a:pPr/>
              <a:t>25/05/2015</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67B522C5-85F2-4746-941E-437C2424D8B0}"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193447106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F1944B39-E7A9-4C0D-ACDE-70675E51B91F}" type="datetimeFigureOut">
              <a:rPr lang="it-IT" smtClean="0">
                <a:solidFill>
                  <a:prstClr val="black">
                    <a:tint val="75000"/>
                  </a:prstClr>
                </a:solidFill>
              </a:rPr>
              <a:pPr/>
              <a:t>25/05/2015</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67B522C5-85F2-4746-941E-437C2424D8B0}"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290618349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8" indent="0">
              <a:buNone/>
              <a:defRPr sz="1600" b="1"/>
            </a:lvl5pPr>
            <a:lvl6pPr marL="2285772" indent="0">
              <a:buNone/>
              <a:defRPr sz="1600" b="1"/>
            </a:lvl6pPr>
            <a:lvl7pPr marL="2742926" indent="0">
              <a:buNone/>
              <a:defRPr sz="1600" b="1"/>
            </a:lvl7pPr>
            <a:lvl8pPr marL="3200080" indent="0">
              <a:buNone/>
              <a:defRPr sz="1600" b="1"/>
            </a:lvl8pPr>
            <a:lvl9pPr marL="3657234"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7" y="1535113"/>
            <a:ext cx="4041775" cy="63976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8" indent="0">
              <a:buNone/>
              <a:defRPr sz="1600" b="1"/>
            </a:lvl5pPr>
            <a:lvl6pPr marL="2285772" indent="0">
              <a:buNone/>
              <a:defRPr sz="1600" b="1"/>
            </a:lvl6pPr>
            <a:lvl7pPr marL="2742926" indent="0">
              <a:buNone/>
              <a:defRPr sz="1600" b="1"/>
            </a:lvl7pPr>
            <a:lvl8pPr marL="3200080" indent="0">
              <a:buNone/>
              <a:defRPr sz="1600" b="1"/>
            </a:lvl8pPr>
            <a:lvl9pPr marL="3657234"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F1944B39-E7A9-4C0D-ACDE-70675E51B91F}" type="datetimeFigureOut">
              <a:rPr lang="it-IT" smtClean="0">
                <a:solidFill>
                  <a:prstClr val="black">
                    <a:tint val="75000"/>
                  </a:prstClr>
                </a:solidFill>
              </a:rPr>
              <a:pPr/>
              <a:t>25/05/2015</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67B522C5-85F2-4746-941E-437C2424D8B0}"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65083802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F1944B39-E7A9-4C0D-ACDE-70675E51B91F}" type="datetimeFigureOut">
              <a:rPr lang="it-IT" smtClean="0">
                <a:solidFill>
                  <a:prstClr val="black">
                    <a:tint val="75000"/>
                  </a:prstClr>
                </a:solidFill>
              </a:rPr>
              <a:pPr/>
              <a:t>25/05/2015</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67B522C5-85F2-4746-941E-437C2424D8B0}"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390693769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F1944B39-E7A9-4C0D-ACDE-70675E51B91F}" type="datetimeFigureOut">
              <a:rPr lang="it-IT" smtClean="0">
                <a:solidFill>
                  <a:prstClr val="black">
                    <a:tint val="75000"/>
                  </a:prstClr>
                </a:solidFill>
              </a:rPr>
              <a:pPr/>
              <a:t>25/05/2015</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67B522C5-85F2-4746-941E-437C2424D8B0}"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32688175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F1944B39-E7A9-4C0D-ACDE-70675E51B91F}" type="datetimeFigureOut">
              <a:rPr lang="it-IT" smtClean="0"/>
              <a:pPr/>
              <a:t>25/05/2015</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67B522C5-85F2-4746-941E-437C2424D8B0}" type="slidenum">
              <a:rPr lang="it-IT" smtClean="0"/>
              <a:pPr/>
              <a:t>‹N›</a:t>
            </a:fld>
            <a:endParaRPr lang="it-IT"/>
          </a:p>
        </p:txBody>
      </p:sp>
    </p:spTree>
    <p:extLst>
      <p:ext uri="{BB962C8B-B14F-4D97-AF65-F5344CB8AC3E}">
        <p14:creationId xmlns:p14="http://schemas.microsoft.com/office/powerpoint/2010/main" xmlns="" val="94255292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2"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2" y="1435102"/>
            <a:ext cx="3008313" cy="4691063"/>
          </a:xfrm>
        </p:spPr>
        <p:txBody>
          <a:bodyPr/>
          <a:lstStyle>
            <a:lvl1pPr marL="0" indent="0">
              <a:buNone/>
              <a:defRPr sz="1400"/>
            </a:lvl1pPr>
            <a:lvl2pPr marL="457154" indent="0">
              <a:buNone/>
              <a:defRPr sz="1200"/>
            </a:lvl2pPr>
            <a:lvl3pPr marL="914309" indent="0">
              <a:buNone/>
              <a:defRPr sz="1000"/>
            </a:lvl3pPr>
            <a:lvl4pPr marL="1371463" indent="0">
              <a:buNone/>
              <a:defRPr sz="900"/>
            </a:lvl4pPr>
            <a:lvl5pPr marL="1828618" indent="0">
              <a:buNone/>
              <a:defRPr sz="900"/>
            </a:lvl5pPr>
            <a:lvl6pPr marL="2285772" indent="0">
              <a:buNone/>
              <a:defRPr sz="900"/>
            </a:lvl6pPr>
            <a:lvl7pPr marL="2742926" indent="0">
              <a:buNone/>
              <a:defRPr sz="900"/>
            </a:lvl7pPr>
            <a:lvl8pPr marL="3200080" indent="0">
              <a:buNone/>
              <a:defRPr sz="900"/>
            </a:lvl8pPr>
            <a:lvl9pPr marL="3657234"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F1944B39-E7A9-4C0D-ACDE-70675E51B91F}" type="datetimeFigureOut">
              <a:rPr lang="it-IT" smtClean="0">
                <a:solidFill>
                  <a:prstClr val="black">
                    <a:tint val="75000"/>
                  </a:prstClr>
                </a:solidFill>
              </a:rPr>
              <a:pPr/>
              <a:t>25/05/2015</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67B522C5-85F2-4746-941E-437C2424D8B0}"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232573301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1"/>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154" indent="0">
              <a:buNone/>
              <a:defRPr sz="2800"/>
            </a:lvl2pPr>
            <a:lvl3pPr marL="914309" indent="0">
              <a:buNone/>
              <a:defRPr sz="2400"/>
            </a:lvl3pPr>
            <a:lvl4pPr marL="1371463" indent="0">
              <a:buNone/>
              <a:defRPr sz="2000"/>
            </a:lvl4pPr>
            <a:lvl5pPr marL="1828618" indent="0">
              <a:buNone/>
              <a:defRPr sz="2000"/>
            </a:lvl5pPr>
            <a:lvl6pPr marL="2285772" indent="0">
              <a:buNone/>
              <a:defRPr sz="2000"/>
            </a:lvl6pPr>
            <a:lvl7pPr marL="2742926" indent="0">
              <a:buNone/>
              <a:defRPr sz="2000"/>
            </a:lvl7pPr>
            <a:lvl8pPr marL="3200080" indent="0">
              <a:buNone/>
              <a:defRPr sz="2000"/>
            </a:lvl8pPr>
            <a:lvl9pPr marL="3657234" indent="0">
              <a:buNone/>
              <a:defRPr sz="2000"/>
            </a:lvl9pPr>
          </a:lstStyle>
          <a:p>
            <a:endParaRPr lang="it-IT"/>
          </a:p>
        </p:txBody>
      </p:sp>
      <p:sp>
        <p:nvSpPr>
          <p:cNvPr id="4" name="Segnaposto testo 3"/>
          <p:cNvSpPr>
            <a:spLocks noGrp="1"/>
          </p:cNvSpPr>
          <p:nvPr>
            <p:ph type="body" sz="half" idx="2"/>
          </p:nvPr>
        </p:nvSpPr>
        <p:spPr>
          <a:xfrm>
            <a:off x="1792288" y="5367339"/>
            <a:ext cx="5486400" cy="804862"/>
          </a:xfrm>
        </p:spPr>
        <p:txBody>
          <a:bodyPr/>
          <a:lstStyle>
            <a:lvl1pPr marL="0" indent="0">
              <a:buNone/>
              <a:defRPr sz="1400"/>
            </a:lvl1pPr>
            <a:lvl2pPr marL="457154" indent="0">
              <a:buNone/>
              <a:defRPr sz="1200"/>
            </a:lvl2pPr>
            <a:lvl3pPr marL="914309" indent="0">
              <a:buNone/>
              <a:defRPr sz="1000"/>
            </a:lvl3pPr>
            <a:lvl4pPr marL="1371463" indent="0">
              <a:buNone/>
              <a:defRPr sz="900"/>
            </a:lvl4pPr>
            <a:lvl5pPr marL="1828618" indent="0">
              <a:buNone/>
              <a:defRPr sz="900"/>
            </a:lvl5pPr>
            <a:lvl6pPr marL="2285772" indent="0">
              <a:buNone/>
              <a:defRPr sz="900"/>
            </a:lvl6pPr>
            <a:lvl7pPr marL="2742926" indent="0">
              <a:buNone/>
              <a:defRPr sz="900"/>
            </a:lvl7pPr>
            <a:lvl8pPr marL="3200080" indent="0">
              <a:buNone/>
              <a:defRPr sz="900"/>
            </a:lvl8pPr>
            <a:lvl9pPr marL="3657234"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F1944B39-E7A9-4C0D-ACDE-70675E51B91F}" type="datetimeFigureOut">
              <a:rPr lang="it-IT" smtClean="0">
                <a:solidFill>
                  <a:prstClr val="black">
                    <a:tint val="75000"/>
                  </a:prstClr>
                </a:solidFill>
              </a:rPr>
              <a:pPr/>
              <a:t>25/05/2015</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67B522C5-85F2-4746-941E-437C2424D8B0}"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231728364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1944B39-E7A9-4C0D-ACDE-70675E51B91F}" type="datetimeFigureOut">
              <a:rPr lang="it-IT" smtClean="0">
                <a:solidFill>
                  <a:prstClr val="black">
                    <a:tint val="75000"/>
                  </a:prstClr>
                </a:solidFill>
              </a:rPr>
              <a:pPr/>
              <a:t>25/05/2015</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67B522C5-85F2-4746-941E-437C2424D8B0}"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262844839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40"/>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40"/>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1944B39-E7A9-4C0D-ACDE-70675E51B91F}" type="datetimeFigureOut">
              <a:rPr lang="it-IT" smtClean="0">
                <a:solidFill>
                  <a:prstClr val="black">
                    <a:tint val="75000"/>
                  </a:prstClr>
                </a:solidFill>
              </a:rPr>
              <a:pPr/>
              <a:t>25/05/2015</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67B522C5-85F2-4746-941E-437C2424D8B0}"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124327264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Diapositiva titolo">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3140970"/>
            <a:ext cx="5038328" cy="1470025"/>
          </a:xfrm>
        </p:spPr>
        <p:txBody>
          <a:bodyPr>
            <a:normAutofit/>
          </a:bodyPr>
          <a:lstStyle>
            <a:lvl1pPr>
              <a:defRPr sz="3600"/>
            </a:lvl1pPr>
          </a:lstStyle>
          <a:p>
            <a:r>
              <a:rPr lang="it-IT" dirty="0" smtClean="0"/>
              <a:t>Fare clic per modificare lo stile del titolo</a:t>
            </a:r>
            <a:endParaRPr lang="it-IT" dirty="0"/>
          </a:p>
        </p:txBody>
      </p:sp>
      <p:sp>
        <p:nvSpPr>
          <p:cNvPr id="3" name="Sottotitolo 2"/>
          <p:cNvSpPr>
            <a:spLocks noGrp="1"/>
          </p:cNvSpPr>
          <p:nvPr>
            <p:ph type="subTitle" idx="1"/>
          </p:nvPr>
        </p:nvSpPr>
        <p:spPr>
          <a:xfrm>
            <a:off x="683568" y="4653136"/>
            <a:ext cx="5112568" cy="1752600"/>
          </a:xfrm>
        </p:spPr>
        <p:txBody>
          <a:bodyPr>
            <a:normAutofit/>
          </a:bodyPr>
          <a:lstStyle>
            <a:lvl1pPr marL="0" indent="0" algn="ctr">
              <a:buNone/>
              <a:defRPr sz="2800">
                <a:solidFill>
                  <a:schemeClr val="tx1">
                    <a:tint val="75000"/>
                  </a:schemeClr>
                </a:solidFill>
              </a:defRPr>
            </a:lvl1pPr>
            <a:lvl2pPr marL="457154" indent="0" algn="ctr">
              <a:buNone/>
              <a:defRPr>
                <a:solidFill>
                  <a:schemeClr val="tx1">
                    <a:tint val="75000"/>
                  </a:schemeClr>
                </a:solidFill>
              </a:defRPr>
            </a:lvl2pPr>
            <a:lvl3pPr marL="914309" indent="0" algn="ctr">
              <a:buNone/>
              <a:defRPr>
                <a:solidFill>
                  <a:schemeClr val="tx1">
                    <a:tint val="75000"/>
                  </a:schemeClr>
                </a:solidFill>
              </a:defRPr>
            </a:lvl3pPr>
            <a:lvl4pPr marL="1371463" indent="0" algn="ctr">
              <a:buNone/>
              <a:defRPr>
                <a:solidFill>
                  <a:schemeClr val="tx1">
                    <a:tint val="75000"/>
                  </a:schemeClr>
                </a:solidFill>
              </a:defRPr>
            </a:lvl4pPr>
            <a:lvl5pPr marL="1828618" indent="0" algn="ctr">
              <a:buNone/>
              <a:defRPr>
                <a:solidFill>
                  <a:schemeClr val="tx1">
                    <a:tint val="75000"/>
                  </a:schemeClr>
                </a:solidFill>
              </a:defRPr>
            </a:lvl5pPr>
            <a:lvl6pPr marL="2285772" indent="0" algn="ctr">
              <a:buNone/>
              <a:defRPr>
                <a:solidFill>
                  <a:schemeClr val="tx1">
                    <a:tint val="75000"/>
                  </a:schemeClr>
                </a:solidFill>
              </a:defRPr>
            </a:lvl6pPr>
            <a:lvl7pPr marL="2742926" indent="0" algn="ctr">
              <a:buNone/>
              <a:defRPr>
                <a:solidFill>
                  <a:schemeClr val="tx1">
                    <a:tint val="75000"/>
                  </a:schemeClr>
                </a:solidFill>
              </a:defRPr>
            </a:lvl7pPr>
            <a:lvl8pPr marL="3200080" indent="0" algn="ctr">
              <a:buNone/>
              <a:defRPr>
                <a:solidFill>
                  <a:schemeClr val="tx1">
                    <a:tint val="75000"/>
                  </a:schemeClr>
                </a:solidFill>
              </a:defRPr>
            </a:lvl8pPr>
            <a:lvl9pPr marL="3657234" indent="0" algn="ctr">
              <a:buNone/>
              <a:defRPr>
                <a:solidFill>
                  <a:schemeClr val="tx1">
                    <a:tint val="75000"/>
                  </a:schemeClr>
                </a:solidFill>
              </a:defRPr>
            </a:lvl9pPr>
          </a:lstStyle>
          <a:p>
            <a:r>
              <a:rPr lang="it-IT" dirty="0" smtClean="0"/>
              <a:t>Fare clic per modificare lo stile del sottotitolo dello schema</a:t>
            </a:r>
            <a:endParaRPr lang="it-IT" dirty="0"/>
          </a:p>
        </p:txBody>
      </p:sp>
      <p:sp>
        <p:nvSpPr>
          <p:cNvPr id="4" name="Segnaposto data 3"/>
          <p:cNvSpPr>
            <a:spLocks noGrp="1"/>
          </p:cNvSpPr>
          <p:nvPr>
            <p:ph type="dt" sz="half" idx="10"/>
          </p:nvPr>
        </p:nvSpPr>
        <p:spPr/>
        <p:txBody>
          <a:bodyPr/>
          <a:lstStyle/>
          <a:p>
            <a:fld id="{F1944B39-E7A9-4C0D-ACDE-70675E51B91F}" type="datetimeFigureOut">
              <a:rPr lang="it-IT" smtClean="0">
                <a:solidFill>
                  <a:prstClr val="black">
                    <a:tint val="75000"/>
                  </a:prstClr>
                </a:solidFill>
              </a:rPr>
              <a:pPr/>
              <a:t>25/05/2015</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67B522C5-85F2-4746-941E-437C2424D8B0}"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201278406"/>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olo e contenuto">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3" name="Segnaposto contenuto 2"/>
          <p:cNvSpPr>
            <a:spLocks noGrp="1"/>
          </p:cNvSpPr>
          <p:nvPr>
            <p:ph idx="1"/>
          </p:nvPr>
        </p:nvSpPr>
        <p:spPr>
          <a:xfrm>
            <a:off x="107504" y="1772818"/>
            <a:ext cx="8856984" cy="45259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ttangolo 6"/>
          <p:cNvSpPr/>
          <p:nvPr userDrawn="1"/>
        </p:nvSpPr>
        <p:spPr>
          <a:xfrm>
            <a:off x="0" y="593795"/>
            <a:ext cx="9144000" cy="62776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it-IT">
              <a:solidFill>
                <a:prstClr val="white"/>
              </a:solidFill>
            </a:endParaRPr>
          </a:p>
        </p:txBody>
      </p:sp>
    </p:spTree>
    <p:extLst>
      <p:ext uri="{BB962C8B-B14F-4D97-AF65-F5344CB8AC3E}">
        <p14:creationId xmlns:p14="http://schemas.microsoft.com/office/powerpoint/2010/main" xmlns="" val="3084867122"/>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154" indent="0">
              <a:buNone/>
              <a:defRPr sz="1800">
                <a:solidFill>
                  <a:schemeClr val="tx1">
                    <a:tint val="75000"/>
                  </a:schemeClr>
                </a:solidFill>
              </a:defRPr>
            </a:lvl2pPr>
            <a:lvl3pPr marL="914309" indent="0">
              <a:buNone/>
              <a:defRPr sz="1600">
                <a:solidFill>
                  <a:schemeClr val="tx1">
                    <a:tint val="75000"/>
                  </a:schemeClr>
                </a:solidFill>
              </a:defRPr>
            </a:lvl3pPr>
            <a:lvl4pPr marL="1371463" indent="0">
              <a:buNone/>
              <a:defRPr sz="1400">
                <a:solidFill>
                  <a:schemeClr val="tx1">
                    <a:tint val="75000"/>
                  </a:schemeClr>
                </a:solidFill>
              </a:defRPr>
            </a:lvl4pPr>
            <a:lvl5pPr marL="1828618" indent="0">
              <a:buNone/>
              <a:defRPr sz="1400">
                <a:solidFill>
                  <a:schemeClr val="tx1">
                    <a:tint val="75000"/>
                  </a:schemeClr>
                </a:solidFill>
              </a:defRPr>
            </a:lvl5pPr>
            <a:lvl6pPr marL="2285772" indent="0">
              <a:buNone/>
              <a:defRPr sz="1400">
                <a:solidFill>
                  <a:schemeClr val="tx1">
                    <a:tint val="75000"/>
                  </a:schemeClr>
                </a:solidFill>
              </a:defRPr>
            </a:lvl6pPr>
            <a:lvl7pPr marL="2742926" indent="0">
              <a:buNone/>
              <a:defRPr sz="1400">
                <a:solidFill>
                  <a:schemeClr val="tx1">
                    <a:tint val="75000"/>
                  </a:schemeClr>
                </a:solidFill>
              </a:defRPr>
            </a:lvl7pPr>
            <a:lvl8pPr marL="3200080" indent="0">
              <a:buNone/>
              <a:defRPr sz="1400">
                <a:solidFill>
                  <a:schemeClr val="tx1">
                    <a:tint val="75000"/>
                  </a:schemeClr>
                </a:solidFill>
              </a:defRPr>
            </a:lvl8pPr>
            <a:lvl9pPr marL="3657234"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F1944B39-E7A9-4C0D-ACDE-70675E51B91F}" type="datetimeFigureOut">
              <a:rPr lang="it-IT" smtClean="0">
                <a:solidFill>
                  <a:prstClr val="black">
                    <a:tint val="75000"/>
                  </a:prstClr>
                </a:solidFill>
              </a:rPr>
              <a:pPr/>
              <a:t>25/05/2015</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67B522C5-85F2-4746-941E-437C2424D8B0}"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118808832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F1944B39-E7A9-4C0D-ACDE-70675E51B91F}" type="datetimeFigureOut">
              <a:rPr lang="it-IT" smtClean="0">
                <a:solidFill>
                  <a:prstClr val="black">
                    <a:tint val="75000"/>
                  </a:prstClr>
                </a:solidFill>
              </a:rPr>
              <a:pPr/>
              <a:t>25/05/2015</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67B522C5-85F2-4746-941E-437C2424D8B0}"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388273881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8" indent="0">
              <a:buNone/>
              <a:defRPr sz="1600" b="1"/>
            </a:lvl5pPr>
            <a:lvl6pPr marL="2285772" indent="0">
              <a:buNone/>
              <a:defRPr sz="1600" b="1"/>
            </a:lvl6pPr>
            <a:lvl7pPr marL="2742926" indent="0">
              <a:buNone/>
              <a:defRPr sz="1600" b="1"/>
            </a:lvl7pPr>
            <a:lvl8pPr marL="3200080" indent="0">
              <a:buNone/>
              <a:defRPr sz="1600" b="1"/>
            </a:lvl8pPr>
            <a:lvl9pPr marL="3657234"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7" y="1535113"/>
            <a:ext cx="4041775" cy="63976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8" indent="0">
              <a:buNone/>
              <a:defRPr sz="1600" b="1"/>
            </a:lvl5pPr>
            <a:lvl6pPr marL="2285772" indent="0">
              <a:buNone/>
              <a:defRPr sz="1600" b="1"/>
            </a:lvl6pPr>
            <a:lvl7pPr marL="2742926" indent="0">
              <a:buNone/>
              <a:defRPr sz="1600" b="1"/>
            </a:lvl7pPr>
            <a:lvl8pPr marL="3200080" indent="0">
              <a:buNone/>
              <a:defRPr sz="1600" b="1"/>
            </a:lvl8pPr>
            <a:lvl9pPr marL="3657234"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F1944B39-E7A9-4C0D-ACDE-70675E51B91F}" type="datetimeFigureOut">
              <a:rPr lang="it-IT" smtClean="0">
                <a:solidFill>
                  <a:prstClr val="black">
                    <a:tint val="75000"/>
                  </a:prstClr>
                </a:solidFill>
              </a:rPr>
              <a:pPr/>
              <a:t>25/05/2015</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67B522C5-85F2-4746-941E-437C2424D8B0}"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86144788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F1944B39-E7A9-4C0D-ACDE-70675E51B91F}" type="datetimeFigureOut">
              <a:rPr lang="it-IT" smtClean="0">
                <a:solidFill>
                  <a:prstClr val="black">
                    <a:tint val="75000"/>
                  </a:prstClr>
                </a:solidFill>
              </a:rPr>
              <a:pPr/>
              <a:t>25/05/2015</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67B522C5-85F2-4746-941E-437C2424D8B0}"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36336047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F1944B39-E7A9-4C0D-ACDE-70675E51B91F}" type="datetimeFigureOut">
              <a:rPr lang="it-IT" smtClean="0"/>
              <a:pPr/>
              <a:t>25/05/2015</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67B522C5-85F2-4746-941E-437C2424D8B0}" type="slidenum">
              <a:rPr lang="it-IT" smtClean="0"/>
              <a:pPr/>
              <a:t>‹N›</a:t>
            </a:fld>
            <a:endParaRPr lang="it-IT"/>
          </a:p>
        </p:txBody>
      </p:sp>
    </p:spTree>
    <p:extLst>
      <p:ext uri="{BB962C8B-B14F-4D97-AF65-F5344CB8AC3E}">
        <p14:creationId xmlns:p14="http://schemas.microsoft.com/office/powerpoint/2010/main" xmlns="" val="137336714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F1944B39-E7A9-4C0D-ACDE-70675E51B91F}" type="datetimeFigureOut">
              <a:rPr lang="it-IT" smtClean="0">
                <a:solidFill>
                  <a:prstClr val="black">
                    <a:tint val="75000"/>
                  </a:prstClr>
                </a:solidFill>
              </a:rPr>
              <a:pPr/>
              <a:t>25/05/2015</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67B522C5-85F2-4746-941E-437C2424D8B0}"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410085467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2"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2" y="1435102"/>
            <a:ext cx="3008313" cy="4691063"/>
          </a:xfrm>
        </p:spPr>
        <p:txBody>
          <a:bodyPr/>
          <a:lstStyle>
            <a:lvl1pPr marL="0" indent="0">
              <a:buNone/>
              <a:defRPr sz="1400"/>
            </a:lvl1pPr>
            <a:lvl2pPr marL="457154" indent="0">
              <a:buNone/>
              <a:defRPr sz="1200"/>
            </a:lvl2pPr>
            <a:lvl3pPr marL="914309" indent="0">
              <a:buNone/>
              <a:defRPr sz="1000"/>
            </a:lvl3pPr>
            <a:lvl4pPr marL="1371463" indent="0">
              <a:buNone/>
              <a:defRPr sz="900"/>
            </a:lvl4pPr>
            <a:lvl5pPr marL="1828618" indent="0">
              <a:buNone/>
              <a:defRPr sz="900"/>
            </a:lvl5pPr>
            <a:lvl6pPr marL="2285772" indent="0">
              <a:buNone/>
              <a:defRPr sz="900"/>
            </a:lvl6pPr>
            <a:lvl7pPr marL="2742926" indent="0">
              <a:buNone/>
              <a:defRPr sz="900"/>
            </a:lvl7pPr>
            <a:lvl8pPr marL="3200080" indent="0">
              <a:buNone/>
              <a:defRPr sz="900"/>
            </a:lvl8pPr>
            <a:lvl9pPr marL="3657234"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F1944B39-E7A9-4C0D-ACDE-70675E51B91F}" type="datetimeFigureOut">
              <a:rPr lang="it-IT" smtClean="0">
                <a:solidFill>
                  <a:prstClr val="black">
                    <a:tint val="75000"/>
                  </a:prstClr>
                </a:solidFill>
              </a:rPr>
              <a:pPr/>
              <a:t>25/05/2015</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67B522C5-85F2-4746-941E-437C2424D8B0}"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106917696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1"/>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154" indent="0">
              <a:buNone/>
              <a:defRPr sz="2800"/>
            </a:lvl2pPr>
            <a:lvl3pPr marL="914309" indent="0">
              <a:buNone/>
              <a:defRPr sz="2400"/>
            </a:lvl3pPr>
            <a:lvl4pPr marL="1371463" indent="0">
              <a:buNone/>
              <a:defRPr sz="2000"/>
            </a:lvl4pPr>
            <a:lvl5pPr marL="1828618" indent="0">
              <a:buNone/>
              <a:defRPr sz="2000"/>
            </a:lvl5pPr>
            <a:lvl6pPr marL="2285772" indent="0">
              <a:buNone/>
              <a:defRPr sz="2000"/>
            </a:lvl6pPr>
            <a:lvl7pPr marL="2742926" indent="0">
              <a:buNone/>
              <a:defRPr sz="2000"/>
            </a:lvl7pPr>
            <a:lvl8pPr marL="3200080" indent="0">
              <a:buNone/>
              <a:defRPr sz="2000"/>
            </a:lvl8pPr>
            <a:lvl9pPr marL="3657234" indent="0">
              <a:buNone/>
              <a:defRPr sz="2000"/>
            </a:lvl9pPr>
          </a:lstStyle>
          <a:p>
            <a:endParaRPr lang="it-IT"/>
          </a:p>
        </p:txBody>
      </p:sp>
      <p:sp>
        <p:nvSpPr>
          <p:cNvPr id="4" name="Segnaposto testo 3"/>
          <p:cNvSpPr>
            <a:spLocks noGrp="1"/>
          </p:cNvSpPr>
          <p:nvPr>
            <p:ph type="body" sz="half" idx="2"/>
          </p:nvPr>
        </p:nvSpPr>
        <p:spPr>
          <a:xfrm>
            <a:off x="1792288" y="5367339"/>
            <a:ext cx="5486400" cy="804862"/>
          </a:xfrm>
        </p:spPr>
        <p:txBody>
          <a:bodyPr/>
          <a:lstStyle>
            <a:lvl1pPr marL="0" indent="0">
              <a:buNone/>
              <a:defRPr sz="1400"/>
            </a:lvl1pPr>
            <a:lvl2pPr marL="457154" indent="0">
              <a:buNone/>
              <a:defRPr sz="1200"/>
            </a:lvl2pPr>
            <a:lvl3pPr marL="914309" indent="0">
              <a:buNone/>
              <a:defRPr sz="1000"/>
            </a:lvl3pPr>
            <a:lvl4pPr marL="1371463" indent="0">
              <a:buNone/>
              <a:defRPr sz="900"/>
            </a:lvl4pPr>
            <a:lvl5pPr marL="1828618" indent="0">
              <a:buNone/>
              <a:defRPr sz="900"/>
            </a:lvl5pPr>
            <a:lvl6pPr marL="2285772" indent="0">
              <a:buNone/>
              <a:defRPr sz="900"/>
            </a:lvl6pPr>
            <a:lvl7pPr marL="2742926" indent="0">
              <a:buNone/>
              <a:defRPr sz="900"/>
            </a:lvl7pPr>
            <a:lvl8pPr marL="3200080" indent="0">
              <a:buNone/>
              <a:defRPr sz="900"/>
            </a:lvl8pPr>
            <a:lvl9pPr marL="3657234"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F1944B39-E7A9-4C0D-ACDE-70675E51B91F}" type="datetimeFigureOut">
              <a:rPr lang="it-IT" smtClean="0">
                <a:solidFill>
                  <a:prstClr val="black">
                    <a:tint val="75000"/>
                  </a:prstClr>
                </a:solidFill>
              </a:rPr>
              <a:pPr/>
              <a:t>25/05/2015</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67B522C5-85F2-4746-941E-437C2424D8B0}"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55509746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1944B39-E7A9-4C0D-ACDE-70675E51B91F}" type="datetimeFigureOut">
              <a:rPr lang="it-IT" smtClean="0">
                <a:solidFill>
                  <a:prstClr val="black">
                    <a:tint val="75000"/>
                  </a:prstClr>
                </a:solidFill>
              </a:rPr>
              <a:pPr/>
              <a:t>25/05/2015</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67B522C5-85F2-4746-941E-437C2424D8B0}"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144811976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40"/>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40"/>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1944B39-E7A9-4C0D-ACDE-70675E51B91F}" type="datetimeFigureOut">
              <a:rPr lang="it-IT" smtClean="0">
                <a:solidFill>
                  <a:prstClr val="black">
                    <a:tint val="75000"/>
                  </a:prstClr>
                </a:solidFill>
              </a:rPr>
              <a:pPr/>
              <a:t>25/05/2015</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67B522C5-85F2-4746-941E-437C2424D8B0}"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136961841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xAndClipArt">
  <p:cSld name="Titolo, testo e ClipArt">
    <p:spTree>
      <p:nvGrpSpPr>
        <p:cNvPr id="1" name=""/>
        <p:cNvGrpSpPr/>
        <p:nvPr/>
      </p:nvGrpSpPr>
      <p:grpSpPr>
        <a:xfrm>
          <a:off x="0" y="0"/>
          <a:ext cx="0" cy="0"/>
          <a:chOff x="0" y="0"/>
          <a:chExt cx="0" cy="0"/>
        </a:xfrm>
      </p:grpSpPr>
      <p:sp>
        <p:nvSpPr>
          <p:cNvPr id="2" name="Titolo 1"/>
          <p:cNvSpPr>
            <a:spLocks noGrp="1"/>
          </p:cNvSpPr>
          <p:nvPr>
            <p:ph type="title"/>
          </p:nvPr>
        </p:nvSpPr>
        <p:spPr>
          <a:xfrm>
            <a:off x="685800" y="304800"/>
            <a:ext cx="7772400" cy="11430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685800" y="1981200"/>
            <a:ext cx="3810000" cy="41148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lipArt 3"/>
          <p:cNvSpPr>
            <a:spLocks noGrp="1"/>
          </p:cNvSpPr>
          <p:nvPr>
            <p:ph type="clipArt" sz="half" idx="2"/>
          </p:nvPr>
        </p:nvSpPr>
        <p:spPr>
          <a:xfrm>
            <a:off x="4648200" y="1981200"/>
            <a:ext cx="3810000" cy="4114800"/>
          </a:xfrm>
        </p:spPr>
        <p:txBody>
          <a:bodyPr/>
          <a:lstStyle/>
          <a:p>
            <a:endParaRPr lang="it-IT"/>
          </a:p>
        </p:txBody>
      </p:sp>
    </p:spTree>
    <p:extLst>
      <p:ext uri="{BB962C8B-B14F-4D97-AF65-F5344CB8AC3E}">
        <p14:creationId xmlns:p14="http://schemas.microsoft.com/office/powerpoint/2010/main" xmlns="" val="280061496"/>
      </p:ext>
    </p:extLst>
  </p:cSld>
  <p:clrMapOvr>
    <a:masterClrMapping/>
  </p:clrMapOvr>
  <p:transition>
    <p:wipe dir="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
  <p:cSld name="1_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Text Box 3"/>
          <p:cNvSpPr txBox="1">
            <a:spLocks noGrp="1" noChangeArrowheads="1"/>
          </p:cNvSpPr>
          <p:nvPr>
            <p:ph type="sldNum" sz="quarter" idx="10"/>
          </p:nvPr>
        </p:nvSpPr>
        <p:spPr>
          <a:ln/>
        </p:spPr>
        <p:txBody>
          <a:bodyPr/>
          <a:lstStyle>
            <a:lvl1pPr>
              <a:defRPr/>
            </a:lvl1pPr>
          </a:lstStyle>
          <a:p>
            <a:pPr>
              <a:defRPr/>
            </a:pPr>
            <a:fld id="{0D40B33A-18FC-47A5-BB59-7FEE73B704AB}" type="slidenum">
              <a:rPr lang="en-US">
                <a:solidFill>
                  <a:prstClr val="black">
                    <a:tint val="75000"/>
                  </a:prstClr>
                </a:solidFill>
              </a:rPr>
              <a:pPr>
                <a:defRPr/>
              </a:pPr>
              <a:t>‹N›</a:t>
            </a:fld>
            <a:endParaRPr lang="en-US">
              <a:solidFill>
                <a:prstClr val="black">
                  <a:tint val="75000"/>
                </a:prstClr>
              </a:solidFill>
            </a:endParaRPr>
          </a:p>
        </p:txBody>
      </p:sp>
    </p:spTree>
    <p:extLst>
      <p:ext uri="{BB962C8B-B14F-4D97-AF65-F5344CB8AC3E}">
        <p14:creationId xmlns:p14="http://schemas.microsoft.com/office/powerpoint/2010/main" xmlns="" val="1683992570"/>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3DDEDD1-5C04-4A1B-91EE-174B01915A1B}"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xmlns="" val="239335574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42AE7E1-8E93-4209-BD97-82F8C8E64B96}"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xmlns="" val="375333767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F326338-B9FC-4974-99EA-BA6205EFBC73}"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xmlns="" val="4205011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2"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2" y="1435102"/>
            <a:ext cx="3008313" cy="4691063"/>
          </a:xfrm>
        </p:spPr>
        <p:txBody>
          <a:bodyPr/>
          <a:lstStyle>
            <a:lvl1pPr marL="0" indent="0">
              <a:buNone/>
              <a:defRPr sz="1400"/>
            </a:lvl1pPr>
            <a:lvl2pPr marL="457154" indent="0">
              <a:buNone/>
              <a:defRPr sz="1200"/>
            </a:lvl2pPr>
            <a:lvl3pPr marL="914309" indent="0">
              <a:buNone/>
              <a:defRPr sz="1000"/>
            </a:lvl3pPr>
            <a:lvl4pPr marL="1371463" indent="0">
              <a:buNone/>
              <a:defRPr sz="900"/>
            </a:lvl4pPr>
            <a:lvl5pPr marL="1828618" indent="0">
              <a:buNone/>
              <a:defRPr sz="900"/>
            </a:lvl5pPr>
            <a:lvl6pPr marL="2285772" indent="0">
              <a:buNone/>
              <a:defRPr sz="900"/>
            </a:lvl6pPr>
            <a:lvl7pPr marL="2742926" indent="0">
              <a:buNone/>
              <a:defRPr sz="900"/>
            </a:lvl7pPr>
            <a:lvl8pPr marL="3200080" indent="0">
              <a:buNone/>
              <a:defRPr sz="900"/>
            </a:lvl8pPr>
            <a:lvl9pPr marL="3657234"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F1944B39-E7A9-4C0D-ACDE-70675E51B91F}" type="datetimeFigureOut">
              <a:rPr lang="it-IT" smtClean="0"/>
              <a:pPr/>
              <a:t>25/05/2015</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67B522C5-85F2-4746-941E-437C2424D8B0}" type="slidenum">
              <a:rPr lang="it-IT" smtClean="0"/>
              <a:pPr/>
              <a:t>‹N›</a:t>
            </a:fld>
            <a:endParaRPr lang="it-IT"/>
          </a:p>
        </p:txBody>
      </p:sp>
    </p:spTree>
    <p:extLst>
      <p:ext uri="{BB962C8B-B14F-4D97-AF65-F5344CB8AC3E}">
        <p14:creationId xmlns:p14="http://schemas.microsoft.com/office/powerpoint/2010/main" xmlns="" val="372910770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DF6B8D7-23E3-4AA4-909D-9845A262244F}"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xmlns="" val="29286952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BF82C55-BD7E-4B0C-AC7E-CDD70E84CBAD}"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xmlns="" val="69909429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BCEC701-E87D-4B66-ADFC-72E8B1E388E0}"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xmlns="" val="308144560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9C3DEDC-8B34-445A-81B0-7FAF13683450}"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xmlns="" val="146055882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04D61F-B6CD-42F6-9CCD-F00F8CBE0482}"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xmlns="" val="351848956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AA17BF9-8BAB-4035-93C1-1AE414EF21D4}"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xmlns="" val="381974936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1D5995-67F4-400D-BC3E-996245223435}"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xmlns="" val="145860906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5D27C3A-545F-46B1-82E4-9AFBAC7B73AB}"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xmlns="" val="101995689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A679665A-17E4-4D05-9EDA-EACC452178D3}" type="datetimeFigureOut">
              <a:rPr lang="it-IT" smtClean="0">
                <a:solidFill>
                  <a:prstClr val="black">
                    <a:tint val="75000"/>
                  </a:prstClr>
                </a:solidFill>
              </a:rPr>
              <a:pPr/>
              <a:t>25/05/2015</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61021F15-359C-485C-A049-13CC9B3AC35D}"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319437813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A679665A-17E4-4D05-9EDA-EACC452178D3}" type="datetimeFigureOut">
              <a:rPr lang="it-IT" smtClean="0">
                <a:solidFill>
                  <a:prstClr val="black">
                    <a:tint val="75000"/>
                  </a:prstClr>
                </a:solidFill>
              </a:rPr>
              <a:pPr/>
              <a:t>25/05/2015</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61021F15-359C-485C-A049-13CC9B3AC35D}"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2625360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1"/>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154" indent="0">
              <a:buNone/>
              <a:defRPr sz="2800"/>
            </a:lvl2pPr>
            <a:lvl3pPr marL="914309" indent="0">
              <a:buNone/>
              <a:defRPr sz="2400"/>
            </a:lvl3pPr>
            <a:lvl4pPr marL="1371463" indent="0">
              <a:buNone/>
              <a:defRPr sz="2000"/>
            </a:lvl4pPr>
            <a:lvl5pPr marL="1828618" indent="0">
              <a:buNone/>
              <a:defRPr sz="2000"/>
            </a:lvl5pPr>
            <a:lvl6pPr marL="2285772" indent="0">
              <a:buNone/>
              <a:defRPr sz="2000"/>
            </a:lvl6pPr>
            <a:lvl7pPr marL="2742926" indent="0">
              <a:buNone/>
              <a:defRPr sz="2000"/>
            </a:lvl7pPr>
            <a:lvl8pPr marL="3200080" indent="0">
              <a:buNone/>
              <a:defRPr sz="2000"/>
            </a:lvl8pPr>
            <a:lvl9pPr marL="3657234" indent="0">
              <a:buNone/>
              <a:defRPr sz="2000"/>
            </a:lvl9pPr>
          </a:lstStyle>
          <a:p>
            <a:endParaRPr lang="it-IT"/>
          </a:p>
        </p:txBody>
      </p:sp>
      <p:sp>
        <p:nvSpPr>
          <p:cNvPr id="4" name="Segnaposto testo 3"/>
          <p:cNvSpPr>
            <a:spLocks noGrp="1"/>
          </p:cNvSpPr>
          <p:nvPr>
            <p:ph type="body" sz="half" idx="2"/>
          </p:nvPr>
        </p:nvSpPr>
        <p:spPr>
          <a:xfrm>
            <a:off x="1792288" y="5367339"/>
            <a:ext cx="5486400" cy="804862"/>
          </a:xfrm>
        </p:spPr>
        <p:txBody>
          <a:bodyPr/>
          <a:lstStyle>
            <a:lvl1pPr marL="0" indent="0">
              <a:buNone/>
              <a:defRPr sz="1400"/>
            </a:lvl1pPr>
            <a:lvl2pPr marL="457154" indent="0">
              <a:buNone/>
              <a:defRPr sz="1200"/>
            </a:lvl2pPr>
            <a:lvl3pPr marL="914309" indent="0">
              <a:buNone/>
              <a:defRPr sz="1000"/>
            </a:lvl3pPr>
            <a:lvl4pPr marL="1371463" indent="0">
              <a:buNone/>
              <a:defRPr sz="900"/>
            </a:lvl4pPr>
            <a:lvl5pPr marL="1828618" indent="0">
              <a:buNone/>
              <a:defRPr sz="900"/>
            </a:lvl5pPr>
            <a:lvl6pPr marL="2285772" indent="0">
              <a:buNone/>
              <a:defRPr sz="900"/>
            </a:lvl6pPr>
            <a:lvl7pPr marL="2742926" indent="0">
              <a:buNone/>
              <a:defRPr sz="900"/>
            </a:lvl7pPr>
            <a:lvl8pPr marL="3200080" indent="0">
              <a:buNone/>
              <a:defRPr sz="900"/>
            </a:lvl8pPr>
            <a:lvl9pPr marL="3657234"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F1944B39-E7A9-4C0D-ACDE-70675E51B91F}" type="datetimeFigureOut">
              <a:rPr lang="it-IT" smtClean="0"/>
              <a:pPr/>
              <a:t>25/05/2015</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67B522C5-85F2-4746-941E-437C2424D8B0}" type="slidenum">
              <a:rPr lang="it-IT" smtClean="0"/>
              <a:pPr/>
              <a:t>‹N›</a:t>
            </a:fld>
            <a:endParaRPr lang="it-IT"/>
          </a:p>
        </p:txBody>
      </p:sp>
    </p:spTree>
    <p:extLst>
      <p:ext uri="{BB962C8B-B14F-4D97-AF65-F5344CB8AC3E}">
        <p14:creationId xmlns:p14="http://schemas.microsoft.com/office/powerpoint/2010/main" xmlns="" val="318862078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A679665A-17E4-4D05-9EDA-EACC452178D3}" type="datetimeFigureOut">
              <a:rPr lang="it-IT" smtClean="0">
                <a:solidFill>
                  <a:prstClr val="black">
                    <a:tint val="75000"/>
                  </a:prstClr>
                </a:solidFill>
              </a:rPr>
              <a:pPr/>
              <a:t>25/05/2015</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61021F15-359C-485C-A049-13CC9B3AC35D}"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387692999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A679665A-17E4-4D05-9EDA-EACC452178D3}" type="datetimeFigureOut">
              <a:rPr lang="it-IT" smtClean="0">
                <a:solidFill>
                  <a:prstClr val="black">
                    <a:tint val="75000"/>
                  </a:prstClr>
                </a:solidFill>
              </a:rPr>
              <a:pPr/>
              <a:t>25/05/2015</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61021F15-359C-485C-A049-13CC9B3AC35D}"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413973868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A679665A-17E4-4D05-9EDA-EACC452178D3}" type="datetimeFigureOut">
              <a:rPr lang="it-IT" smtClean="0">
                <a:solidFill>
                  <a:prstClr val="black">
                    <a:tint val="75000"/>
                  </a:prstClr>
                </a:solidFill>
              </a:rPr>
              <a:pPr/>
              <a:t>25/05/2015</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61021F15-359C-485C-A049-13CC9B3AC35D}"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381716614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A679665A-17E4-4D05-9EDA-EACC452178D3}" type="datetimeFigureOut">
              <a:rPr lang="it-IT" smtClean="0">
                <a:solidFill>
                  <a:prstClr val="black">
                    <a:tint val="75000"/>
                  </a:prstClr>
                </a:solidFill>
              </a:rPr>
              <a:pPr/>
              <a:t>25/05/2015</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61021F15-359C-485C-A049-13CC9B3AC35D}"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12768075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A679665A-17E4-4D05-9EDA-EACC452178D3}" type="datetimeFigureOut">
              <a:rPr lang="it-IT" smtClean="0">
                <a:solidFill>
                  <a:prstClr val="black">
                    <a:tint val="75000"/>
                  </a:prstClr>
                </a:solidFill>
              </a:rPr>
              <a:pPr/>
              <a:t>25/05/2015</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61021F15-359C-485C-A049-13CC9B3AC35D}"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375449057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A679665A-17E4-4D05-9EDA-EACC452178D3}" type="datetimeFigureOut">
              <a:rPr lang="it-IT" smtClean="0">
                <a:solidFill>
                  <a:prstClr val="black">
                    <a:tint val="75000"/>
                  </a:prstClr>
                </a:solidFill>
              </a:rPr>
              <a:pPr/>
              <a:t>25/05/2015</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61021F15-359C-485C-A049-13CC9B3AC35D}"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96790302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A679665A-17E4-4D05-9EDA-EACC452178D3}" type="datetimeFigureOut">
              <a:rPr lang="it-IT" smtClean="0">
                <a:solidFill>
                  <a:prstClr val="black">
                    <a:tint val="75000"/>
                  </a:prstClr>
                </a:solidFill>
              </a:rPr>
              <a:pPr/>
              <a:t>25/05/2015</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61021F15-359C-485C-A049-13CC9B3AC35D}"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87734841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A679665A-17E4-4D05-9EDA-EACC452178D3}" type="datetimeFigureOut">
              <a:rPr lang="it-IT" smtClean="0">
                <a:solidFill>
                  <a:prstClr val="black">
                    <a:tint val="75000"/>
                  </a:prstClr>
                </a:solidFill>
              </a:rPr>
              <a:pPr/>
              <a:t>25/05/2015</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61021F15-359C-485C-A049-13CC9B3AC35D}"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184294164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A679665A-17E4-4D05-9EDA-EACC452178D3}" type="datetimeFigureOut">
              <a:rPr lang="it-IT" smtClean="0">
                <a:solidFill>
                  <a:prstClr val="black">
                    <a:tint val="75000"/>
                  </a:prstClr>
                </a:solidFill>
              </a:rPr>
              <a:pPr/>
              <a:t>25/05/2015</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61021F15-359C-485C-A049-13CC9B3AC35D}"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2653757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oleObject" Target="../embeddings/oleObject1.bin"/><Relationship Id="rId2" Type="http://schemas.openxmlformats.org/officeDocument/2006/relationships/slideLayout" Target="../slideLayouts/slideLayout28.xml"/><Relationship Id="rId16" Type="http://schemas.openxmlformats.org/officeDocument/2006/relationships/image" Target="../media/image4.jpeg"/><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vmlDrawing" Target="../drawings/vmlDrawing1.v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oleObject" Target="../embeddings/oleObject2.bin"/><Relationship Id="rId2" Type="http://schemas.openxmlformats.org/officeDocument/2006/relationships/slideLayout" Target="../slideLayouts/slideLayout41.xml"/><Relationship Id="rId16" Type="http://schemas.openxmlformats.org/officeDocument/2006/relationships/image" Target="../media/image4.jpeg"/><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vmlDrawing" Target="../drawings/vmlDrawing2.v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7.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8.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31" tIns="45716" rIns="91431" bIns="45716"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2"/>
            <a:ext cx="8229600" cy="4525963"/>
          </a:xfrm>
          <a:prstGeom prst="rect">
            <a:avLst/>
          </a:prstGeom>
        </p:spPr>
        <p:txBody>
          <a:bodyPr vert="horz" lIns="91431" tIns="45716" rIns="91431" bIns="45716"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2"/>
            <a:ext cx="2133600" cy="365125"/>
          </a:xfrm>
          <a:prstGeom prst="rect">
            <a:avLst/>
          </a:prstGeom>
        </p:spPr>
        <p:txBody>
          <a:bodyPr vert="horz" lIns="91431" tIns="45716" rIns="91431" bIns="45716" rtlCol="0" anchor="ctr"/>
          <a:lstStyle>
            <a:lvl1pPr algn="l">
              <a:defRPr sz="1200">
                <a:solidFill>
                  <a:schemeClr val="tx1">
                    <a:tint val="75000"/>
                  </a:schemeClr>
                </a:solidFill>
              </a:defRPr>
            </a:lvl1pPr>
          </a:lstStyle>
          <a:p>
            <a:fld id="{F1944B39-E7A9-4C0D-ACDE-70675E51B91F}" type="datetimeFigureOut">
              <a:rPr lang="it-IT" smtClean="0"/>
              <a:pPr/>
              <a:t>25/05/2015</a:t>
            </a:fld>
            <a:endParaRPr lang="it-IT"/>
          </a:p>
        </p:txBody>
      </p:sp>
      <p:sp>
        <p:nvSpPr>
          <p:cNvPr id="5" name="Segnaposto piè di pagina 4"/>
          <p:cNvSpPr>
            <a:spLocks noGrp="1"/>
          </p:cNvSpPr>
          <p:nvPr>
            <p:ph type="ftr" sz="quarter" idx="3"/>
          </p:nvPr>
        </p:nvSpPr>
        <p:spPr>
          <a:xfrm>
            <a:off x="3124200" y="6356352"/>
            <a:ext cx="2895600" cy="365125"/>
          </a:xfrm>
          <a:prstGeom prst="rect">
            <a:avLst/>
          </a:prstGeom>
        </p:spPr>
        <p:txBody>
          <a:bodyPr vert="horz" lIns="91431" tIns="45716" rIns="91431" bIns="45716"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2"/>
            <a:ext cx="2133600" cy="365125"/>
          </a:xfrm>
          <a:prstGeom prst="rect">
            <a:avLst/>
          </a:prstGeom>
        </p:spPr>
        <p:txBody>
          <a:bodyPr vert="horz" lIns="91431" tIns="45716" rIns="91431" bIns="45716" rtlCol="0" anchor="ctr"/>
          <a:lstStyle>
            <a:lvl1pPr algn="r">
              <a:defRPr sz="1200">
                <a:solidFill>
                  <a:schemeClr val="tx1">
                    <a:tint val="75000"/>
                  </a:schemeClr>
                </a:solidFill>
              </a:defRPr>
            </a:lvl1pPr>
          </a:lstStyle>
          <a:p>
            <a:fld id="{67B522C5-85F2-4746-941E-437C2424D8B0}" type="slidenum">
              <a:rPr lang="it-IT" smtClean="0"/>
              <a:pPr/>
              <a:t>‹N›</a:t>
            </a:fld>
            <a:endParaRPr lang="it-IT"/>
          </a:p>
        </p:txBody>
      </p:sp>
    </p:spTree>
    <p:extLst>
      <p:ext uri="{BB962C8B-B14F-4D97-AF65-F5344CB8AC3E}">
        <p14:creationId xmlns:p14="http://schemas.microsoft.com/office/powerpoint/2010/main" xmlns="" val="31641740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916" r:id="rId12"/>
    <p:sldLayoutId id="2147483917" r:id="rId13"/>
  </p:sldLayoutIdLst>
  <p:timing>
    <p:tnLst>
      <p:par>
        <p:cTn id="1" dur="indefinite" restart="never" nodeType="tmRoot"/>
      </p:par>
    </p:tnLst>
  </p:timing>
  <p:txStyles>
    <p:titleStyle>
      <a:lvl1pPr algn="ctr" defTabSz="914309" rtl="0" eaLnBrk="1" latinLnBrk="0" hangingPunct="1">
        <a:spcBef>
          <a:spcPct val="0"/>
        </a:spcBef>
        <a:buNone/>
        <a:defRPr sz="4400" kern="1200">
          <a:solidFill>
            <a:schemeClr val="tx1"/>
          </a:solidFill>
          <a:latin typeface="+mj-lt"/>
          <a:ea typeface="+mj-ea"/>
          <a:cs typeface="+mj-cs"/>
        </a:defRPr>
      </a:lvl1pPr>
    </p:titleStyle>
    <p:bodyStyle>
      <a:lvl1pPr marL="342866" indent="-342866" algn="l" defTabSz="914309"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76" indent="-285722" algn="l" defTabSz="914309"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86" indent="-228577" algn="l" defTabSz="91430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040" indent="-228577" algn="l" defTabSz="9143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194" indent="-228577" algn="l" defTabSz="9143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348" indent="-228577" algn="l" defTabSz="9143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02" indent="-228577" algn="l" defTabSz="9143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57" indent="-228577" algn="l" defTabSz="9143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12" indent="-228577" algn="l" defTabSz="9143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8" algn="l" defTabSz="914309" rtl="0" eaLnBrk="1" latinLnBrk="0" hangingPunct="1">
        <a:defRPr sz="1800" kern="1200">
          <a:solidFill>
            <a:schemeClr val="tx1"/>
          </a:solidFill>
          <a:latin typeface="+mn-lt"/>
          <a:ea typeface="+mn-ea"/>
          <a:cs typeface="+mn-cs"/>
        </a:defRPr>
      </a:lvl5pPr>
      <a:lvl6pPr marL="2285772"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31" tIns="45716" rIns="91431" bIns="45716" numCol="1" anchor="ctr" anchorCtr="0" compatLnSpc="1">
            <a:prstTxWarp prst="textNoShape">
              <a:avLst/>
            </a:prstTxWarp>
          </a:bodyPr>
          <a:lstStyle/>
          <a:p>
            <a:pPr lvl="0"/>
            <a:r>
              <a:rPr lang="it-IT" smtClean="0"/>
              <a:t>Fare clic per modificare lo stile del titolo</a:t>
            </a:r>
          </a:p>
        </p:txBody>
      </p:sp>
      <p:sp>
        <p:nvSpPr>
          <p:cNvPr id="1027" name="Rectangle 3"/>
          <p:cNvSpPr>
            <a:spLocks noGrp="1" noChangeArrowheads="1"/>
          </p:cNvSpPr>
          <p:nvPr>
            <p:ph type="body" idx="1"/>
          </p:nvPr>
        </p:nvSpPr>
        <p:spPr bwMode="auto">
          <a:xfrm>
            <a:off x="457200" y="1600202"/>
            <a:ext cx="8229600" cy="4525963"/>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1" tIns="45716" rIns="91431" bIns="45716" numCol="1" anchor="t" anchorCtr="0" compatLnSpc="1">
            <a:prstTxWarp prst="textNoShape">
              <a:avLst/>
            </a:prstTxWarp>
          </a:bodyPr>
          <a:lstStyle>
            <a:lvl1pPr>
              <a:lnSpc>
                <a:spcPct val="100000"/>
              </a:lnSpc>
              <a:buSzTx/>
              <a:buFontTx/>
              <a:buNone/>
              <a:defRPr sz="1400">
                <a:latin typeface="+mn-lt"/>
                <a:cs typeface="Arial" charset="0"/>
                <a:sym typeface="Arial" charset="0"/>
              </a:defRPr>
            </a:lvl1pPr>
          </a:lstStyle>
          <a:p>
            <a:pPr fontAlgn="base">
              <a:spcBef>
                <a:spcPct val="0"/>
              </a:spcBef>
              <a:spcAft>
                <a:spcPct val="0"/>
              </a:spcAft>
              <a:defRPr/>
            </a:pPr>
            <a:endParaRPr lang="it-IT">
              <a:solidFill>
                <a:srgbClr val="000000"/>
              </a:solidFill>
            </a:endParaRPr>
          </a:p>
        </p:txBody>
      </p:sp>
      <p:sp>
        <p:nvSpPr>
          <p:cNvPr id="1029" name="Rectangle 5"/>
          <p:cNvSpPr>
            <a:spLocks noGrp="1" noChangeArrowheads="1"/>
          </p:cNvSpPr>
          <p:nvPr>
            <p:ph type="ftr" sz="quarter" idx="3"/>
          </p:nvPr>
        </p:nvSpPr>
        <p:spPr bwMode="auto">
          <a:xfrm>
            <a:off x="3132138" y="6237288"/>
            <a:ext cx="2895600" cy="476250"/>
          </a:xfrm>
          <a:prstGeom prst="rect">
            <a:avLst/>
          </a:prstGeom>
          <a:noFill/>
          <a:ln w="9525">
            <a:noFill/>
            <a:miter lim="800000"/>
            <a:headEnd/>
            <a:tailEnd/>
          </a:ln>
          <a:effectLst/>
        </p:spPr>
        <p:txBody>
          <a:bodyPr vert="horz" wrap="square" lIns="91431" tIns="45716" rIns="91431" bIns="45716" numCol="1" anchor="t" anchorCtr="0" compatLnSpc="1">
            <a:prstTxWarp prst="textNoShape">
              <a:avLst/>
            </a:prstTxWarp>
          </a:bodyPr>
          <a:lstStyle>
            <a:lvl1pPr algn="ctr">
              <a:lnSpc>
                <a:spcPct val="100000"/>
              </a:lnSpc>
              <a:buSzTx/>
              <a:buFontTx/>
              <a:buNone/>
              <a:defRPr sz="1400">
                <a:latin typeface="+mn-lt"/>
                <a:cs typeface="Arial" charset="0"/>
                <a:sym typeface="Arial" charset="0"/>
              </a:defRPr>
            </a:lvl1pPr>
          </a:lstStyle>
          <a:p>
            <a:pPr fontAlgn="base">
              <a:spcBef>
                <a:spcPct val="0"/>
              </a:spcBef>
              <a:spcAft>
                <a:spcPct val="0"/>
              </a:spcAft>
              <a:defRPr/>
            </a:pPr>
            <a:endParaRPr lang="it-IT">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1" tIns="45716" rIns="91431" bIns="45716" numCol="1" anchor="t" anchorCtr="0" compatLnSpc="1">
            <a:prstTxWarp prst="textNoShape">
              <a:avLst/>
            </a:prstTxWarp>
          </a:bodyPr>
          <a:lstStyle>
            <a:lvl1pPr algn="r">
              <a:lnSpc>
                <a:spcPct val="100000"/>
              </a:lnSpc>
              <a:buSzTx/>
              <a:buFontTx/>
              <a:buNone/>
              <a:defRPr sz="1400">
                <a:latin typeface="+mn-lt"/>
                <a:cs typeface="Arial" charset="0"/>
                <a:sym typeface="Arial" charset="0"/>
              </a:defRPr>
            </a:lvl1pPr>
          </a:lstStyle>
          <a:p>
            <a:pPr fontAlgn="base">
              <a:spcBef>
                <a:spcPct val="0"/>
              </a:spcBef>
              <a:spcAft>
                <a:spcPct val="0"/>
              </a:spcAft>
              <a:defRPr/>
            </a:pPr>
            <a:fld id="{9D993909-C572-47FA-8527-9B80ABB4BF10}" type="slidenum">
              <a:rPr lang="it-IT">
                <a:solidFill>
                  <a:srgbClr val="000000"/>
                </a:solidFill>
              </a:rPr>
              <a:pPr fontAlgn="base">
                <a:spcBef>
                  <a:spcPct val="0"/>
                </a:spcBef>
                <a:spcAft>
                  <a:spcPct val="0"/>
                </a:spcAft>
                <a:defRPr/>
              </a:pPr>
              <a:t>‹N›</a:t>
            </a:fld>
            <a:endParaRPr lang="it-IT">
              <a:solidFill>
                <a:srgbClr val="000000"/>
              </a:solidFill>
            </a:endParaRPr>
          </a:p>
        </p:txBody>
      </p:sp>
    </p:spTree>
    <p:extLst>
      <p:ext uri="{BB962C8B-B14F-4D97-AF65-F5344CB8AC3E}">
        <p14:creationId xmlns:p14="http://schemas.microsoft.com/office/powerpoint/2010/main" xmlns="" val="2447435784"/>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888" r:id="rId12"/>
    <p:sldLayoutId id="2147483889" r:id="rId13"/>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54" algn="ctr" rtl="0" fontAlgn="base">
        <a:spcBef>
          <a:spcPct val="0"/>
        </a:spcBef>
        <a:spcAft>
          <a:spcPct val="0"/>
        </a:spcAft>
        <a:defRPr sz="4400">
          <a:solidFill>
            <a:schemeClr val="tx2"/>
          </a:solidFill>
          <a:latin typeface="Arial" charset="0"/>
        </a:defRPr>
      </a:lvl6pPr>
      <a:lvl7pPr marL="914309" algn="ctr" rtl="0" fontAlgn="base">
        <a:spcBef>
          <a:spcPct val="0"/>
        </a:spcBef>
        <a:spcAft>
          <a:spcPct val="0"/>
        </a:spcAft>
        <a:defRPr sz="4400">
          <a:solidFill>
            <a:schemeClr val="tx2"/>
          </a:solidFill>
          <a:latin typeface="Arial" charset="0"/>
        </a:defRPr>
      </a:lvl7pPr>
      <a:lvl8pPr marL="1371463" algn="ctr" rtl="0" fontAlgn="base">
        <a:spcBef>
          <a:spcPct val="0"/>
        </a:spcBef>
        <a:spcAft>
          <a:spcPct val="0"/>
        </a:spcAft>
        <a:defRPr sz="4400">
          <a:solidFill>
            <a:schemeClr val="tx2"/>
          </a:solidFill>
          <a:latin typeface="Arial" charset="0"/>
        </a:defRPr>
      </a:lvl8pPr>
      <a:lvl9pPr marL="1828618" algn="ctr" rtl="0" fontAlgn="base">
        <a:spcBef>
          <a:spcPct val="0"/>
        </a:spcBef>
        <a:spcAft>
          <a:spcPct val="0"/>
        </a:spcAft>
        <a:defRPr sz="4400">
          <a:solidFill>
            <a:schemeClr val="tx2"/>
          </a:solidFill>
          <a:latin typeface="Arial" charset="0"/>
        </a:defRPr>
      </a:lvl9pPr>
    </p:titleStyle>
    <p:bodyStyle>
      <a:lvl1pPr marL="342866" indent="-342866" algn="l" rtl="0" eaLnBrk="0" fontAlgn="base" hangingPunct="0">
        <a:spcBef>
          <a:spcPct val="20000"/>
        </a:spcBef>
        <a:spcAft>
          <a:spcPct val="0"/>
        </a:spcAft>
        <a:buChar char="•"/>
        <a:defRPr sz="3200">
          <a:solidFill>
            <a:schemeClr val="tx1"/>
          </a:solidFill>
          <a:latin typeface="+mn-lt"/>
          <a:ea typeface="+mn-ea"/>
          <a:cs typeface="+mn-cs"/>
        </a:defRPr>
      </a:lvl1pPr>
      <a:lvl2pPr marL="742876" indent="-285722" algn="l" rtl="0" eaLnBrk="0" fontAlgn="base" hangingPunct="0">
        <a:spcBef>
          <a:spcPct val="20000"/>
        </a:spcBef>
        <a:spcAft>
          <a:spcPct val="0"/>
        </a:spcAft>
        <a:buChar char="–"/>
        <a:defRPr sz="2800">
          <a:solidFill>
            <a:schemeClr val="tx1"/>
          </a:solidFill>
          <a:latin typeface="+mn-lt"/>
        </a:defRPr>
      </a:lvl2pPr>
      <a:lvl3pPr marL="1142886" indent="-228577" algn="l" rtl="0" eaLnBrk="0" fontAlgn="base" hangingPunct="0">
        <a:spcBef>
          <a:spcPct val="20000"/>
        </a:spcBef>
        <a:spcAft>
          <a:spcPct val="0"/>
        </a:spcAft>
        <a:buChar char="•"/>
        <a:defRPr sz="2400">
          <a:solidFill>
            <a:schemeClr val="tx1"/>
          </a:solidFill>
          <a:latin typeface="+mn-lt"/>
        </a:defRPr>
      </a:lvl3pPr>
      <a:lvl4pPr marL="1600040" indent="-228577" algn="l" rtl="0" eaLnBrk="0" fontAlgn="base" hangingPunct="0">
        <a:spcBef>
          <a:spcPct val="20000"/>
        </a:spcBef>
        <a:spcAft>
          <a:spcPct val="0"/>
        </a:spcAft>
        <a:buChar char="–"/>
        <a:defRPr sz="2000">
          <a:solidFill>
            <a:schemeClr val="tx1"/>
          </a:solidFill>
          <a:latin typeface="+mn-lt"/>
        </a:defRPr>
      </a:lvl4pPr>
      <a:lvl5pPr marL="2057194" indent="-228577" algn="l" rtl="0" eaLnBrk="0" fontAlgn="base" hangingPunct="0">
        <a:spcBef>
          <a:spcPct val="20000"/>
        </a:spcBef>
        <a:spcAft>
          <a:spcPct val="0"/>
        </a:spcAft>
        <a:buChar char="»"/>
        <a:defRPr sz="2000">
          <a:solidFill>
            <a:schemeClr val="tx1"/>
          </a:solidFill>
          <a:latin typeface="+mn-lt"/>
        </a:defRPr>
      </a:lvl5pPr>
      <a:lvl6pPr marL="2514348" indent="-228577" algn="l" rtl="0" fontAlgn="base">
        <a:spcBef>
          <a:spcPct val="20000"/>
        </a:spcBef>
        <a:spcAft>
          <a:spcPct val="0"/>
        </a:spcAft>
        <a:buChar char="»"/>
        <a:defRPr sz="2000">
          <a:solidFill>
            <a:schemeClr val="tx1"/>
          </a:solidFill>
          <a:latin typeface="+mn-lt"/>
        </a:defRPr>
      </a:lvl6pPr>
      <a:lvl7pPr marL="2971502" indent="-228577" algn="l" rtl="0" fontAlgn="base">
        <a:spcBef>
          <a:spcPct val="20000"/>
        </a:spcBef>
        <a:spcAft>
          <a:spcPct val="0"/>
        </a:spcAft>
        <a:buChar char="»"/>
        <a:defRPr sz="2000">
          <a:solidFill>
            <a:schemeClr val="tx1"/>
          </a:solidFill>
          <a:latin typeface="+mn-lt"/>
        </a:defRPr>
      </a:lvl7pPr>
      <a:lvl8pPr marL="3428657" indent="-228577" algn="l" rtl="0" fontAlgn="base">
        <a:spcBef>
          <a:spcPct val="20000"/>
        </a:spcBef>
        <a:spcAft>
          <a:spcPct val="0"/>
        </a:spcAft>
        <a:buChar char="»"/>
        <a:defRPr sz="2000">
          <a:solidFill>
            <a:schemeClr val="tx1"/>
          </a:solidFill>
          <a:latin typeface="+mn-lt"/>
        </a:defRPr>
      </a:lvl8pPr>
      <a:lvl9pPr marL="3885812" indent="-228577"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8" algn="l" defTabSz="914309" rtl="0" eaLnBrk="1" latinLnBrk="0" hangingPunct="1">
        <a:defRPr sz="1800" kern="1200">
          <a:solidFill>
            <a:schemeClr val="tx1"/>
          </a:solidFill>
          <a:latin typeface="+mn-lt"/>
          <a:ea typeface="+mn-ea"/>
          <a:cs typeface="+mn-cs"/>
        </a:defRPr>
      </a:lvl5pPr>
      <a:lvl6pPr marL="2285772"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0E3A"/>
            </a:gs>
            <a:gs pos="50000">
              <a:srgbClr val="0000B6"/>
            </a:gs>
            <a:gs pos="100000">
              <a:srgbClr val="000E3A"/>
            </a:gs>
          </a:gsLst>
          <a:lin ang="0" scaled="1"/>
        </a:gradFill>
        <a:effectLst/>
      </p:bgPr>
    </p:bg>
    <p:spTree>
      <p:nvGrpSpPr>
        <p:cNvPr id="1" name=""/>
        <p:cNvGrpSpPr/>
        <p:nvPr/>
      </p:nvGrpSpPr>
      <p:grpSpPr>
        <a:xfrm>
          <a:off x="0" y="0"/>
          <a:ext cx="0" cy="0"/>
          <a:chOff x="0" y="0"/>
          <a:chExt cx="0" cy="0"/>
        </a:xfrm>
      </p:grpSpPr>
      <p:sp>
        <p:nvSpPr>
          <p:cNvPr id="1028" name="Rectangle 2"/>
          <p:cNvSpPr>
            <a:spLocks noGrp="1" noChangeArrowheads="1"/>
          </p:cNvSpPr>
          <p:nvPr>
            <p:ph type="title"/>
          </p:nvPr>
        </p:nvSpPr>
        <p:spPr bwMode="auto">
          <a:xfrm>
            <a:off x="457200" y="275035"/>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5334" tIns="42667" rIns="85334" bIns="42667" numCol="1" anchor="ctr" anchorCtr="0" compatLnSpc="1">
            <a:prstTxWarp prst="textNoShape">
              <a:avLst/>
            </a:prstTxWarp>
          </a:bodyPr>
          <a:lstStyle/>
          <a:p>
            <a:pPr lvl="0"/>
            <a:r>
              <a:rPr lang="it-IT" altLang="it-IT" smtClean="0"/>
              <a:t>Fare clic per modificare lo stile del titolo</a:t>
            </a:r>
          </a:p>
        </p:txBody>
      </p:sp>
      <p:sp>
        <p:nvSpPr>
          <p:cNvPr id="1029" name="Rectangle 3"/>
          <p:cNvSpPr>
            <a:spLocks noGrp="1" noChangeArrowheads="1"/>
          </p:cNvSpPr>
          <p:nvPr>
            <p:ph type="body" idx="1"/>
          </p:nvPr>
        </p:nvSpPr>
        <p:spPr bwMode="auto">
          <a:xfrm>
            <a:off x="457200" y="1600200"/>
            <a:ext cx="8229600" cy="4525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5334" tIns="42667" rIns="85334" bIns="42667"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grpSp>
        <p:nvGrpSpPr>
          <p:cNvPr id="1030" name="Group 8"/>
          <p:cNvGrpSpPr>
            <a:grpSpLocks/>
          </p:cNvGrpSpPr>
          <p:nvPr userDrawn="1"/>
        </p:nvGrpSpPr>
        <p:grpSpPr bwMode="auto">
          <a:xfrm>
            <a:off x="14817" y="0"/>
            <a:ext cx="391584" cy="6858000"/>
            <a:chOff x="-4" y="0"/>
            <a:chExt cx="296" cy="4320"/>
          </a:xfrm>
        </p:grpSpPr>
        <p:grpSp>
          <p:nvGrpSpPr>
            <p:cNvPr id="1031" name="Group 9"/>
            <p:cNvGrpSpPr>
              <a:grpSpLocks/>
            </p:cNvGrpSpPr>
            <p:nvPr userDrawn="1"/>
          </p:nvGrpSpPr>
          <p:grpSpPr bwMode="auto">
            <a:xfrm>
              <a:off x="-4" y="0"/>
              <a:ext cx="296" cy="4320"/>
              <a:chOff x="-5" y="0"/>
              <a:chExt cx="342" cy="4320"/>
            </a:xfrm>
          </p:grpSpPr>
          <p:sp>
            <p:nvSpPr>
              <p:cNvPr id="323594" name="Rectangle 10"/>
              <p:cNvSpPr>
                <a:spLocks noChangeArrowheads="1"/>
              </p:cNvSpPr>
              <p:nvPr userDrawn="1"/>
            </p:nvSpPr>
            <p:spPr bwMode="auto">
              <a:xfrm>
                <a:off x="0" y="0"/>
                <a:ext cx="337" cy="4320"/>
              </a:xfrm>
              <a:prstGeom prst="rect">
                <a:avLst/>
              </a:prstGeom>
              <a:solidFill>
                <a:srgbClr val="FFFFFF"/>
              </a:solidFill>
              <a:ln w="9525">
                <a:solidFill>
                  <a:srgbClr val="FFFFFF"/>
                </a:solidFill>
                <a:miter lim="800000"/>
                <a:headEnd/>
                <a:tailEnd/>
              </a:ln>
              <a:effectLst/>
            </p:spPr>
            <p:txBody>
              <a:bodyPr wrap="none" anchor="ctr"/>
              <a:lstStyle/>
              <a:p>
                <a:pPr algn="ctr" defTabSz="914354" eaLnBrk="0" fontAlgn="base" hangingPunct="0">
                  <a:spcBef>
                    <a:spcPct val="0"/>
                  </a:spcBef>
                  <a:spcAft>
                    <a:spcPct val="0"/>
                  </a:spcAft>
                  <a:defRPr/>
                </a:pPr>
                <a:endParaRPr lang="it-IT" sz="1700">
                  <a:solidFill>
                    <a:srgbClr val="808080"/>
                  </a:solidFill>
                  <a:latin typeface="Times New Roman" pitchFamily="18" charset="0"/>
                </a:endParaRPr>
              </a:p>
            </p:txBody>
          </p:sp>
          <p:sp>
            <p:nvSpPr>
              <p:cNvPr id="323595" name="Text Box 11"/>
              <p:cNvSpPr txBox="1">
                <a:spLocks noChangeArrowheads="1"/>
              </p:cNvSpPr>
              <p:nvPr userDrawn="1"/>
            </p:nvSpPr>
            <p:spPr bwMode="auto">
              <a:xfrm rot="16200000">
                <a:off x="-1519" y="2086"/>
                <a:ext cx="3309" cy="282"/>
              </a:xfrm>
              <a:prstGeom prst="rect">
                <a:avLst/>
              </a:prstGeom>
              <a:noFill/>
              <a:ln w="9525">
                <a:noFill/>
                <a:miter lim="800000"/>
                <a:headEnd/>
                <a:tailEnd/>
              </a:ln>
              <a:effectLst/>
            </p:spPr>
            <p:txBody>
              <a:bodyPr anchor="ctr" anchorCtr="1">
                <a:spAutoFit/>
              </a:bodyPr>
              <a:lstStyle/>
              <a:p>
                <a:pPr algn="ctr" defTabSz="914354" eaLnBrk="0" fontAlgn="base" hangingPunct="0">
                  <a:spcBef>
                    <a:spcPct val="50000"/>
                  </a:spcBef>
                  <a:spcAft>
                    <a:spcPct val="0"/>
                  </a:spcAft>
                  <a:defRPr/>
                </a:pPr>
                <a:r>
                  <a:rPr lang="it-IT" sz="1500" b="1">
                    <a:solidFill>
                      <a:srgbClr val="000066"/>
                    </a:solidFill>
                  </a:rPr>
                  <a:t>Pediatric Advanced Life Support</a:t>
                </a:r>
                <a:r>
                  <a:rPr lang="it-IT" sz="1500" b="1">
                    <a:solidFill>
                      <a:srgbClr val="160098"/>
                    </a:solidFill>
                  </a:rPr>
                  <a:t> </a:t>
                </a:r>
              </a:p>
            </p:txBody>
          </p:sp>
          <p:pic>
            <p:nvPicPr>
              <p:cNvPr id="1034" name="Picture 12" descr="simeup logo"/>
              <p:cNvPicPr>
                <a:picLocks noChangeAspect="1" noChangeArrowheads="1"/>
              </p:cNvPicPr>
              <p:nvPr userDrawn="1"/>
            </p:nvPicPr>
            <p:blipFill>
              <a:blip r:embed="rId16" cstate="print">
                <a:extLst>
                  <a:ext uri="{28A0092B-C50C-407E-A947-70E740481C1C}">
                    <a14:useLocalDpi xmlns:a14="http://schemas.microsoft.com/office/drawing/2010/main" xmlns="" val="0"/>
                  </a:ext>
                </a:extLst>
              </a:blip>
              <a:srcRect/>
              <a:stretch>
                <a:fillRect/>
              </a:stretch>
            </p:blipFill>
            <p:spPr bwMode="auto">
              <a:xfrm>
                <a:off x="0" y="27"/>
                <a:ext cx="317" cy="38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pic>
        </p:grpSp>
        <p:graphicFrame>
          <p:nvGraphicFramePr>
            <p:cNvPr id="1026" name="Object 13"/>
            <p:cNvGraphicFramePr>
              <a:graphicFrameLocks noChangeAspect="1"/>
            </p:cNvGraphicFramePr>
            <p:nvPr userDrawn="1"/>
          </p:nvGraphicFramePr>
          <p:xfrm>
            <a:off x="0" y="4023"/>
            <a:ext cx="288" cy="251"/>
          </p:xfrm>
          <a:graphic>
            <a:graphicData uri="http://schemas.openxmlformats.org/presentationml/2006/ole">
              <p:oleObj spid="_x0000_s6174" name="Immagine bitmap" r:id="rId17" imgW="800212" imgH="695238" progId="PBrush">
                <p:embed/>
              </p:oleObj>
            </a:graphicData>
          </a:graphic>
        </p:graphicFrame>
      </p:grpSp>
    </p:spTree>
    <p:extLst>
      <p:ext uri="{BB962C8B-B14F-4D97-AF65-F5344CB8AC3E}">
        <p14:creationId xmlns:p14="http://schemas.microsoft.com/office/powerpoint/2010/main" xmlns="" val="916956624"/>
      </p:ext>
    </p:extLst>
  </p:cSld>
  <p:clrMap bg1="dk2" tx1="lt1" bg2="dk1" tx2="lt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 id="2147483886" r:id="rId12"/>
    <p:sldLayoutId id="2147483887" r:id="rId13"/>
  </p:sldLayoutIdLst>
  <p:timing>
    <p:tnLst>
      <p:par>
        <p:cTn id="1" dur="indefinite" restart="never" nodeType="tmRoot"/>
      </p:par>
    </p:tnLst>
  </p:timing>
  <p:txStyles>
    <p:titleStyle>
      <a:lvl1pPr algn="ctr" defTabSz="854510" rtl="0" eaLnBrk="0" fontAlgn="base" hangingPunct="0">
        <a:spcBef>
          <a:spcPct val="0"/>
        </a:spcBef>
        <a:spcAft>
          <a:spcPct val="0"/>
        </a:spcAft>
        <a:defRPr sz="3400" b="1">
          <a:solidFill>
            <a:srgbClr val="FFFF00"/>
          </a:solidFill>
          <a:latin typeface="+mj-lt"/>
          <a:ea typeface="+mj-ea"/>
          <a:cs typeface="+mj-cs"/>
        </a:defRPr>
      </a:lvl1pPr>
      <a:lvl2pPr algn="ctr" defTabSz="854510" rtl="0" eaLnBrk="0" fontAlgn="base" hangingPunct="0">
        <a:spcBef>
          <a:spcPct val="0"/>
        </a:spcBef>
        <a:spcAft>
          <a:spcPct val="0"/>
        </a:spcAft>
        <a:defRPr sz="3400" b="1">
          <a:solidFill>
            <a:srgbClr val="FFFF00"/>
          </a:solidFill>
          <a:latin typeface="Tahoma" pitchFamily="34" charset="0"/>
        </a:defRPr>
      </a:lvl2pPr>
      <a:lvl3pPr algn="ctr" defTabSz="854510" rtl="0" eaLnBrk="0" fontAlgn="base" hangingPunct="0">
        <a:spcBef>
          <a:spcPct val="0"/>
        </a:spcBef>
        <a:spcAft>
          <a:spcPct val="0"/>
        </a:spcAft>
        <a:defRPr sz="3400" b="1">
          <a:solidFill>
            <a:srgbClr val="FFFF00"/>
          </a:solidFill>
          <a:latin typeface="Tahoma" pitchFamily="34" charset="0"/>
        </a:defRPr>
      </a:lvl3pPr>
      <a:lvl4pPr algn="ctr" defTabSz="854510" rtl="0" eaLnBrk="0" fontAlgn="base" hangingPunct="0">
        <a:spcBef>
          <a:spcPct val="0"/>
        </a:spcBef>
        <a:spcAft>
          <a:spcPct val="0"/>
        </a:spcAft>
        <a:defRPr sz="3400" b="1">
          <a:solidFill>
            <a:srgbClr val="FFFF00"/>
          </a:solidFill>
          <a:latin typeface="Tahoma" pitchFamily="34" charset="0"/>
        </a:defRPr>
      </a:lvl4pPr>
      <a:lvl5pPr algn="ctr" defTabSz="854510" rtl="0" eaLnBrk="0" fontAlgn="base" hangingPunct="0">
        <a:spcBef>
          <a:spcPct val="0"/>
        </a:spcBef>
        <a:spcAft>
          <a:spcPct val="0"/>
        </a:spcAft>
        <a:defRPr sz="3400" b="1">
          <a:solidFill>
            <a:srgbClr val="FFFF00"/>
          </a:solidFill>
          <a:latin typeface="Tahoma" pitchFamily="34" charset="0"/>
        </a:defRPr>
      </a:lvl5pPr>
      <a:lvl6pPr marL="320024" algn="ctr" defTabSz="854510" rtl="0" fontAlgn="base">
        <a:spcBef>
          <a:spcPct val="0"/>
        </a:spcBef>
        <a:spcAft>
          <a:spcPct val="0"/>
        </a:spcAft>
        <a:defRPr sz="3400" b="1">
          <a:solidFill>
            <a:srgbClr val="FFFF00"/>
          </a:solidFill>
          <a:latin typeface="Tahoma" pitchFamily="34" charset="0"/>
        </a:defRPr>
      </a:lvl6pPr>
      <a:lvl7pPr marL="640048" algn="ctr" defTabSz="854510" rtl="0" fontAlgn="base">
        <a:spcBef>
          <a:spcPct val="0"/>
        </a:spcBef>
        <a:spcAft>
          <a:spcPct val="0"/>
        </a:spcAft>
        <a:defRPr sz="3400" b="1">
          <a:solidFill>
            <a:srgbClr val="FFFF00"/>
          </a:solidFill>
          <a:latin typeface="Tahoma" pitchFamily="34" charset="0"/>
        </a:defRPr>
      </a:lvl7pPr>
      <a:lvl8pPr marL="960072" algn="ctr" defTabSz="854510" rtl="0" fontAlgn="base">
        <a:spcBef>
          <a:spcPct val="0"/>
        </a:spcBef>
        <a:spcAft>
          <a:spcPct val="0"/>
        </a:spcAft>
        <a:defRPr sz="3400" b="1">
          <a:solidFill>
            <a:srgbClr val="FFFF00"/>
          </a:solidFill>
          <a:latin typeface="Tahoma" pitchFamily="34" charset="0"/>
        </a:defRPr>
      </a:lvl8pPr>
      <a:lvl9pPr marL="1280096" algn="ctr" defTabSz="854510" rtl="0" fontAlgn="base">
        <a:spcBef>
          <a:spcPct val="0"/>
        </a:spcBef>
        <a:spcAft>
          <a:spcPct val="0"/>
        </a:spcAft>
        <a:defRPr sz="3400" b="1">
          <a:solidFill>
            <a:srgbClr val="FFFF00"/>
          </a:solidFill>
          <a:latin typeface="Tahoma" pitchFamily="34" charset="0"/>
        </a:defRPr>
      </a:lvl9pPr>
    </p:titleStyle>
    <p:bodyStyle>
      <a:lvl1pPr marL="321136" indent="-321136" algn="l" defTabSz="854510" rtl="0" eaLnBrk="0" fontAlgn="base" hangingPunct="0">
        <a:spcBef>
          <a:spcPct val="20000"/>
        </a:spcBef>
        <a:spcAft>
          <a:spcPct val="0"/>
        </a:spcAft>
        <a:buChar char="•"/>
        <a:defRPr sz="2200">
          <a:solidFill>
            <a:srgbClr val="FFFFFF"/>
          </a:solidFill>
          <a:latin typeface="+mn-lt"/>
          <a:ea typeface="+mn-ea"/>
          <a:cs typeface="+mn-cs"/>
        </a:defRPr>
      </a:lvl1pPr>
      <a:lvl2pPr marL="693385" indent="-266687" algn="l" defTabSz="854510" rtl="0" eaLnBrk="0" fontAlgn="base" hangingPunct="0">
        <a:spcBef>
          <a:spcPct val="20000"/>
        </a:spcBef>
        <a:spcAft>
          <a:spcPct val="0"/>
        </a:spcAft>
        <a:buChar char="•"/>
        <a:defRPr sz="2200">
          <a:solidFill>
            <a:srgbClr val="FFFFFF"/>
          </a:solidFill>
          <a:latin typeface="+mn-lt"/>
        </a:defRPr>
      </a:lvl2pPr>
      <a:lvl3pPr marL="1066747" indent="-212239" algn="l" defTabSz="854510" rtl="0" eaLnBrk="0" fontAlgn="base" hangingPunct="0">
        <a:spcBef>
          <a:spcPct val="20000"/>
        </a:spcBef>
        <a:spcAft>
          <a:spcPct val="0"/>
        </a:spcAft>
        <a:buClr>
          <a:srgbClr val="C80606"/>
        </a:buClr>
        <a:buFont typeface="Monotype Sorts" pitchFamily="2" charset="2"/>
        <a:buChar char="q"/>
        <a:defRPr sz="2200">
          <a:solidFill>
            <a:srgbClr val="FFFFFF"/>
          </a:solidFill>
          <a:latin typeface="+mn-lt"/>
        </a:defRPr>
      </a:lvl3pPr>
      <a:lvl4pPr marL="1493445" indent="-214461" algn="l" defTabSz="854510" rtl="0" eaLnBrk="0" fontAlgn="base" hangingPunct="0">
        <a:spcBef>
          <a:spcPct val="20000"/>
        </a:spcBef>
        <a:spcAft>
          <a:spcPct val="0"/>
        </a:spcAft>
        <a:buClr>
          <a:srgbClr val="3366FF"/>
        </a:buClr>
        <a:buFont typeface="Monotype Sorts" pitchFamily="2" charset="2"/>
        <a:buChar char="n"/>
        <a:defRPr sz="2200">
          <a:solidFill>
            <a:srgbClr val="FFFFFF"/>
          </a:solidFill>
          <a:latin typeface="+mn-lt"/>
        </a:defRPr>
      </a:lvl4pPr>
      <a:lvl5pPr marL="1920144" indent="-213350" algn="l" defTabSz="854510" rtl="0" eaLnBrk="0" fontAlgn="base" hangingPunct="0">
        <a:spcBef>
          <a:spcPct val="20000"/>
        </a:spcBef>
        <a:spcAft>
          <a:spcPct val="0"/>
        </a:spcAft>
        <a:buChar char="»"/>
        <a:defRPr sz="2200">
          <a:solidFill>
            <a:srgbClr val="FFFFFF"/>
          </a:solidFill>
          <a:latin typeface="+mn-lt"/>
        </a:defRPr>
      </a:lvl5pPr>
      <a:lvl6pPr marL="2240168" indent="-213350" algn="l" defTabSz="854510" rtl="0" fontAlgn="base">
        <a:spcBef>
          <a:spcPct val="20000"/>
        </a:spcBef>
        <a:spcAft>
          <a:spcPct val="0"/>
        </a:spcAft>
        <a:buChar char="»"/>
        <a:defRPr sz="2200">
          <a:solidFill>
            <a:srgbClr val="FFFFFF"/>
          </a:solidFill>
          <a:latin typeface="+mn-lt"/>
        </a:defRPr>
      </a:lvl6pPr>
      <a:lvl7pPr marL="2560192" indent="-213350" algn="l" defTabSz="854510" rtl="0" fontAlgn="base">
        <a:spcBef>
          <a:spcPct val="20000"/>
        </a:spcBef>
        <a:spcAft>
          <a:spcPct val="0"/>
        </a:spcAft>
        <a:buChar char="»"/>
        <a:defRPr sz="2200">
          <a:solidFill>
            <a:srgbClr val="FFFFFF"/>
          </a:solidFill>
          <a:latin typeface="+mn-lt"/>
        </a:defRPr>
      </a:lvl7pPr>
      <a:lvl8pPr marL="2880216" indent="-213350" algn="l" defTabSz="854510" rtl="0" fontAlgn="base">
        <a:spcBef>
          <a:spcPct val="20000"/>
        </a:spcBef>
        <a:spcAft>
          <a:spcPct val="0"/>
        </a:spcAft>
        <a:buChar char="»"/>
        <a:defRPr sz="2200">
          <a:solidFill>
            <a:srgbClr val="FFFFFF"/>
          </a:solidFill>
          <a:latin typeface="+mn-lt"/>
        </a:defRPr>
      </a:lvl8pPr>
      <a:lvl9pPr marL="3200240" indent="-213350" algn="l" defTabSz="854510" rtl="0" fontAlgn="base">
        <a:spcBef>
          <a:spcPct val="20000"/>
        </a:spcBef>
        <a:spcAft>
          <a:spcPct val="0"/>
        </a:spcAft>
        <a:buChar char="»"/>
        <a:defRPr sz="2200">
          <a:solidFill>
            <a:srgbClr val="FFFFFF"/>
          </a:solidFill>
          <a:latin typeface="+mn-lt"/>
        </a:defRPr>
      </a:lvl9pPr>
    </p:bodyStyle>
    <p:otherStyle>
      <a:defPPr>
        <a:defRPr lang="it-IT"/>
      </a:defPPr>
      <a:lvl1pPr marL="0" algn="l" defTabSz="640048" rtl="0" eaLnBrk="1" latinLnBrk="0" hangingPunct="1">
        <a:defRPr sz="1300" kern="1200">
          <a:solidFill>
            <a:schemeClr val="tx1"/>
          </a:solidFill>
          <a:latin typeface="+mn-lt"/>
          <a:ea typeface="+mn-ea"/>
          <a:cs typeface="+mn-cs"/>
        </a:defRPr>
      </a:lvl1pPr>
      <a:lvl2pPr marL="320024" algn="l" defTabSz="640048" rtl="0" eaLnBrk="1" latinLnBrk="0" hangingPunct="1">
        <a:defRPr sz="1300" kern="1200">
          <a:solidFill>
            <a:schemeClr val="tx1"/>
          </a:solidFill>
          <a:latin typeface="+mn-lt"/>
          <a:ea typeface="+mn-ea"/>
          <a:cs typeface="+mn-cs"/>
        </a:defRPr>
      </a:lvl2pPr>
      <a:lvl3pPr marL="640048" algn="l" defTabSz="640048" rtl="0" eaLnBrk="1" latinLnBrk="0" hangingPunct="1">
        <a:defRPr sz="1300" kern="1200">
          <a:solidFill>
            <a:schemeClr val="tx1"/>
          </a:solidFill>
          <a:latin typeface="+mn-lt"/>
          <a:ea typeface="+mn-ea"/>
          <a:cs typeface="+mn-cs"/>
        </a:defRPr>
      </a:lvl3pPr>
      <a:lvl4pPr marL="960072" algn="l" defTabSz="640048" rtl="0" eaLnBrk="1" latinLnBrk="0" hangingPunct="1">
        <a:defRPr sz="1300" kern="1200">
          <a:solidFill>
            <a:schemeClr val="tx1"/>
          </a:solidFill>
          <a:latin typeface="+mn-lt"/>
          <a:ea typeface="+mn-ea"/>
          <a:cs typeface="+mn-cs"/>
        </a:defRPr>
      </a:lvl4pPr>
      <a:lvl5pPr marL="1280096" algn="l" defTabSz="640048" rtl="0" eaLnBrk="1" latinLnBrk="0" hangingPunct="1">
        <a:defRPr sz="1300" kern="1200">
          <a:solidFill>
            <a:schemeClr val="tx1"/>
          </a:solidFill>
          <a:latin typeface="+mn-lt"/>
          <a:ea typeface="+mn-ea"/>
          <a:cs typeface="+mn-cs"/>
        </a:defRPr>
      </a:lvl5pPr>
      <a:lvl6pPr marL="1600120" algn="l" defTabSz="640048" rtl="0" eaLnBrk="1" latinLnBrk="0" hangingPunct="1">
        <a:defRPr sz="1300" kern="1200">
          <a:solidFill>
            <a:schemeClr val="tx1"/>
          </a:solidFill>
          <a:latin typeface="+mn-lt"/>
          <a:ea typeface="+mn-ea"/>
          <a:cs typeface="+mn-cs"/>
        </a:defRPr>
      </a:lvl6pPr>
      <a:lvl7pPr marL="1920144" algn="l" defTabSz="640048" rtl="0" eaLnBrk="1" latinLnBrk="0" hangingPunct="1">
        <a:defRPr sz="1300" kern="1200">
          <a:solidFill>
            <a:schemeClr val="tx1"/>
          </a:solidFill>
          <a:latin typeface="+mn-lt"/>
          <a:ea typeface="+mn-ea"/>
          <a:cs typeface="+mn-cs"/>
        </a:defRPr>
      </a:lvl7pPr>
      <a:lvl8pPr marL="2240168" algn="l" defTabSz="640048" rtl="0" eaLnBrk="1" latinLnBrk="0" hangingPunct="1">
        <a:defRPr sz="1300" kern="1200">
          <a:solidFill>
            <a:schemeClr val="tx1"/>
          </a:solidFill>
          <a:latin typeface="+mn-lt"/>
          <a:ea typeface="+mn-ea"/>
          <a:cs typeface="+mn-cs"/>
        </a:defRPr>
      </a:lvl8pPr>
      <a:lvl9pPr marL="2560192" algn="l" defTabSz="640048" rtl="0" eaLnBrk="1" latinLnBrk="0" hangingPunct="1">
        <a:defRPr sz="13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0E3A"/>
            </a:gs>
            <a:gs pos="50000">
              <a:srgbClr val="0000B6"/>
            </a:gs>
            <a:gs pos="100000">
              <a:srgbClr val="000E3A"/>
            </a:gs>
          </a:gsLst>
          <a:lin ang="0" scaled="1"/>
        </a:gradFill>
        <a:effectLst/>
      </p:bgPr>
    </p:bg>
    <p:spTree>
      <p:nvGrpSpPr>
        <p:cNvPr id="1" name=""/>
        <p:cNvGrpSpPr/>
        <p:nvPr/>
      </p:nvGrpSpPr>
      <p:grpSpPr>
        <a:xfrm>
          <a:off x="0" y="0"/>
          <a:ext cx="0" cy="0"/>
          <a:chOff x="0" y="0"/>
          <a:chExt cx="0" cy="0"/>
        </a:xfrm>
      </p:grpSpPr>
      <p:sp>
        <p:nvSpPr>
          <p:cNvPr id="1028" name="Rectangle 2"/>
          <p:cNvSpPr>
            <a:spLocks noGrp="1" noChangeArrowheads="1"/>
          </p:cNvSpPr>
          <p:nvPr>
            <p:ph type="title"/>
          </p:nvPr>
        </p:nvSpPr>
        <p:spPr bwMode="auto">
          <a:xfrm>
            <a:off x="457200" y="275035"/>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5338" tIns="42669" rIns="85338" bIns="42669" numCol="1" anchor="ctr" anchorCtr="0" compatLnSpc="1">
            <a:prstTxWarp prst="textNoShape">
              <a:avLst/>
            </a:prstTxWarp>
          </a:bodyPr>
          <a:lstStyle/>
          <a:p>
            <a:pPr lvl="0"/>
            <a:r>
              <a:rPr lang="it-IT" altLang="it-IT" smtClean="0"/>
              <a:t>Fare clic per modificare lo stile del titolo</a:t>
            </a:r>
          </a:p>
        </p:txBody>
      </p:sp>
      <p:sp>
        <p:nvSpPr>
          <p:cNvPr id="1029" name="Rectangle 3"/>
          <p:cNvSpPr>
            <a:spLocks noGrp="1" noChangeArrowheads="1"/>
          </p:cNvSpPr>
          <p:nvPr>
            <p:ph type="body" idx="1"/>
          </p:nvPr>
        </p:nvSpPr>
        <p:spPr bwMode="auto">
          <a:xfrm>
            <a:off x="457200" y="1600200"/>
            <a:ext cx="8229600" cy="4525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5338" tIns="42669" rIns="85338" bIns="42669"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grpSp>
        <p:nvGrpSpPr>
          <p:cNvPr id="1030" name="Group 8"/>
          <p:cNvGrpSpPr>
            <a:grpSpLocks/>
          </p:cNvGrpSpPr>
          <p:nvPr userDrawn="1"/>
        </p:nvGrpSpPr>
        <p:grpSpPr bwMode="auto">
          <a:xfrm>
            <a:off x="14817" y="0"/>
            <a:ext cx="391583" cy="6858000"/>
            <a:chOff x="-4" y="0"/>
            <a:chExt cx="296" cy="4320"/>
          </a:xfrm>
        </p:grpSpPr>
        <p:grpSp>
          <p:nvGrpSpPr>
            <p:cNvPr id="1031" name="Group 9"/>
            <p:cNvGrpSpPr>
              <a:grpSpLocks/>
            </p:cNvGrpSpPr>
            <p:nvPr userDrawn="1"/>
          </p:nvGrpSpPr>
          <p:grpSpPr bwMode="auto">
            <a:xfrm>
              <a:off x="-4" y="0"/>
              <a:ext cx="296" cy="4320"/>
              <a:chOff x="-5" y="0"/>
              <a:chExt cx="342" cy="4320"/>
            </a:xfrm>
          </p:grpSpPr>
          <p:sp>
            <p:nvSpPr>
              <p:cNvPr id="323594" name="Rectangle 10"/>
              <p:cNvSpPr>
                <a:spLocks noChangeArrowheads="1"/>
              </p:cNvSpPr>
              <p:nvPr userDrawn="1"/>
            </p:nvSpPr>
            <p:spPr bwMode="auto">
              <a:xfrm>
                <a:off x="0" y="0"/>
                <a:ext cx="337" cy="4320"/>
              </a:xfrm>
              <a:prstGeom prst="rect">
                <a:avLst/>
              </a:prstGeom>
              <a:solidFill>
                <a:srgbClr val="FFFFFF"/>
              </a:solidFill>
              <a:ln w="9525">
                <a:solidFill>
                  <a:srgbClr val="FFFFFF"/>
                </a:solidFill>
                <a:miter lim="800000"/>
                <a:headEnd/>
                <a:tailEnd/>
              </a:ln>
              <a:effectLst/>
            </p:spPr>
            <p:txBody>
              <a:bodyPr wrap="none" anchor="ctr"/>
              <a:lstStyle/>
              <a:p>
                <a:pPr algn="ctr" defTabSz="914400" eaLnBrk="0" fontAlgn="base" hangingPunct="0">
                  <a:spcBef>
                    <a:spcPct val="0"/>
                  </a:spcBef>
                  <a:spcAft>
                    <a:spcPct val="0"/>
                  </a:spcAft>
                  <a:defRPr/>
                </a:pPr>
                <a:endParaRPr lang="it-IT" sz="1700">
                  <a:solidFill>
                    <a:srgbClr val="808080"/>
                  </a:solidFill>
                  <a:latin typeface="Times New Roman" pitchFamily="18" charset="0"/>
                </a:endParaRPr>
              </a:p>
            </p:txBody>
          </p:sp>
          <p:sp>
            <p:nvSpPr>
              <p:cNvPr id="323595" name="Text Box 11"/>
              <p:cNvSpPr txBox="1">
                <a:spLocks noChangeArrowheads="1"/>
              </p:cNvSpPr>
              <p:nvPr userDrawn="1"/>
            </p:nvSpPr>
            <p:spPr bwMode="auto">
              <a:xfrm rot="16200000">
                <a:off x="-1519" y="2086"/>
                <a:ext cx="3309" cy="282"/>
              </a:xfrm>
              <a:prstGeom prst="rect">
                <a:avLst/>
              </a:prstGeom>
              <a:noFill/>
              <a:ln w="9525">
                <a:noFill/>
                <a:miter lim="800000"/>
                <a:headEnd/>
                <a:tailEnd/>
              </a:ln>
              <a:effectLst/>
            </p:spPr>
            <p:txBody>
              <a:bodyPr anchor="ctr" anchorCtr="1">
                <a:spAutoFit/>
              </a:bodyPr>
              <a:lstStyle/>
              <a:p>
                <a:pPr algn="ctr" defTabSz="914400" eaLnBrk="0" fontAlgn="base" hangingPunct="0">
                  <a:spcBef>
                    <a:spcPct val="50000"/>
                  </a:spcBef>
                  <a:spcAft>
                    <a:spcPct val="0"/>
                  </a:spcAft>
                  <a:defRPr/>
                </a:pPr>
                <a:r>
                  <a:rPr lang="it-IT" sz="1500" b="1">
                    <a:solidFill>
                      <a:srgbClr val="000066"/>
                    </a:solidFill>
                  </a:rPr>
                  <a:t>Pediatric Advanced Life Support</a:t>
                </a:r>
                <a:r>
                  <a:rPr lang="it-IT" sz="1500" b="1">
                    <a:solidFill>
                      <a:srgbClr val="160098"/>
                    </a:solidFill>
                  </a:rPr>
                  <a:t> </a:t>
                </a:r>
              </a:p>
            </p:txBody>
          </p:sp>
          <p:pic>
            <p:nvPicPr>
              <p:cNvPr id="1034" name="Picture 12" descr="simeup logo"/>
              <p:cNvPicPr>
                <a:picLocks noChangeAspect="1" noChangeArrowheads="1"/>
              </p:cNvPicPr>
              <p:nvPr userDrawn="1"/>
            </p:nvPicPr>
            <p:blipFill>
              <a:blip r:embed="rId16" cstate="print">
                <a:extLst>
                  <a:ext uri="{28A0092B-C50C-407E-A947-70E740481C1C}">
                    <a14:useLocalDpi xmlns:a14="http://schemas.microsoft.com/office/drawing/2010/main" xmlns="" val="0"/>
                  </a:ext>
                </a:extLst>
              </a:blip>
              <a:srcRect/>
              <a:stretch>
                <a:fillRect/>
              </a:stretch>
            </p:blipFill>
            <p:spPr bwMode="auto">
              <a:xfrm>
                <a:off x="0" y="27"/>
                <a:ext cx="317" cy="38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pic>
        </p:grpSp>
        <p:graphicFrame>
          <p:nvGraphicFramePr>
            <p:cNvPr id="1026" name="Object 13"/>
            <p:cNvGraphicFramePr>
              <a:graphicFrameLocks noChangeAspect="1"/>
            </p:cNvGraphicFramePr>
            <p:nvPr userDrawn="1"/>
          </p:nvGraphicFramePr>
          <p:xfrm>
            <a:off x="0" y="4023"/>
            <a:ext cx="288" cy="251"/>
          </p:xfrm>
          <a:graphic>
            <a:graphicData uri="http://schemas.openxmlformats.org/presentationml/2006/ole">
              <p:oleObj spid="_x0000_s7196" name="Immagine bitmap" r:id="rId17" imgW="800212" imgH="695238" progId="PBrush">
                <p:embed/>
              </p:oleObj>
            </a:graphicData>
          </a:graphic>
        </p:graphicFrame>
      </p:grpSp>
    </p:spTree>
    <p:extLst>
      <p:ext uri="{BB962C8B-B14F-4D97-AF65-F5344CB8AC3E}">
        <p14:creationId xmlns:p14="http://schemas.microsoft.com/office/powerpoint/2010/main" xmlns="" val="4152203865"/>
      </p:ext>
    </p:extLst>
  </p:cSld>
  <p:clrMap bg1="dk2" tx1="lt1" bg2="dk1" tx2="lt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 id="2147483902" r:id="rId12"/>
    <p:sldLayoutId id="2147483903" r:id="rId13"/>
  </p:sldLayoutIdLst>
  <p:timing>
    <p:tnLst>
      <p:par>
        <p:cTn id="1" dur="indefinite" restart="never" nodeType="tmRoot"/>
      </p:par>
    </p:tnLst>
  </p:timing>
  <p:txStyles>
    <p:titleStyle>
      <a:lvl1pPr algn="ctr" defTabSz="854552" rtl="0" eaLnBrk="0" fontAlgn="base" hangingPunct="0">
        <a:spcBef>
          <a:spcPct val="0"/>
        </a:spcBef>
        <a:spcAft>
          <a:spcPct val="0"/>
        </a:spcAft>
        <a:defRPr sz="3400" b="1">
          <a:solidFill>
            <a:srgbClr val="FFFF00"/>
          </a:solidFill>
          <a:latin typeface="+mj-lt"/>
          <a:ea typeface="+mj-ea"/>
          <a:cs typeface="+mj-cs"/>
        </a:defRPr>
      </a:lvl1pPr>
      <a:lvl2pPr algn="ctr" defTabSz="854552" rtl="0" eaLnBrk="0" fontAlgn="base" hangingPunct="0">
        <a:spcBef>
          <a:spcPct val="0"/>
        </a:spcBef>
        <a:spcAft>
          <a:spcPct val="0"/>
        </a:spcAft>
        <a:defRPr sz="3400" b="1">
          <a:solidFill>
            <a:srgbClr val="FFFF00"/>
          </a:solidFill>
          <a:latin typeface="Tahoma" pitchFamily="34" charset="0"/>
        </a:defRPr>
      </a:lvl2pPr>
      <a:lvl3pPr algn="ctr" defTabSz="854552" rtl="0" eaLnBrk="0" fontAlgn="base" hangingPunct="0">
        <a:spcBef>
          <a:spcPct val="0"/>
        </a:spcBef>
        <a:spcAft>
          <a:spcPct val="0"/>
        </a:spcAft>
        <a:defRPr sz="3400" b="1">
          <a:solidFill>
            <a:srgbClr val="FFFF00"/>
          </a:solidFill>
          <a:latin typeface="Tahoma" pitchFamily="34" charset="0"/>
        </a:defRPr>
      </a:lvl3pPr>
      <a:lvl4pPr algn="ctr" defTabSz="854552" rtl="0" eaLnBrk="0" fontAlgn="base" hangingPunct="0">
        <a:spcBef>
          <a:spcPct val="0"/>
        </a:spcBef>
        <a:spcAft>
          <a:spcPct val="0"/>
        </a:spcAft>
        <a:defRPr sz="3400" b="1">
          <a:solidFill>
            <a:srgbClr val="FFFF00"/>
          </a:solidFill>
          <a:latin typeface="Tahoma" pitchFamily="34" charset="0"/>
        </a:defRPr>
      </a:lvl4pPr>
      <a:lvl5pPr algn="ctr" defTabSz="854552" rtl="0" eaLnBrk="0" fontAlgn="base" hangingPunct="0">
        <a:spcBef>
          <a:spcPct val="0"/>
        </a:spcBef>
        <a:spcAft>
          <a:spcPct val="0"/>
        </a:spcAft>
        <a:defRPr sz="3400" b="1">
          <a:solidFill>
            <a:srgbClr val="FFFF00"/>
          </a:solidFill>
          <a:latin typeface="Tahoma" pitchFamily="34" charset="0"/>
        </a:defRPr>
      </a:lvl5pPr>
      <a:lvl6pPr marL="320040" algn="ctr" defTabSz="854552" rtl="0" fontAlgn="base">
        <a:spcBef>
          <a:spcPct val="0"/>
        </a:spcBef>
        <a:spcAft>
          <a:spcPct val="0"/>
        </a:spcAft>
        <a:defRPr sz="3400" b="1">
          <a:solidFill>
            <a:srgbClr val="FFFF00"/>
          </a:solidFill>
          <a:latin typeface="Tahoma" pitchFamily="34" charset="0"/>
        </a:defRPr>
      </a:lvl6pPr>
      <a:lvl7pPr marL="640080" algn="ctr" defTabSz="854552" rtl="0" fontAlgn="base">
        <a:spcBef>
          <a:spcPct val="0"/>
        </a:spcBef>
        <a:spcAft>
          <a:spcPct val="0"/>
        </a:spcAft>
        <a:defRPr sz="3400" b="1">
          <a:solidFill>
            <a:srgbClr val="FFFF00"/>
          </a:solidFill>
          <a:latin typeface="Tahoma" pitchFamily="34" charset="0"/>
        </a:defRPr>
      </a:lvl7pPr>
      <a:lvl8pPr marL="960120" algn="ctr" defTabSz="854552" rtl="0" fontAlgn="base">
        <a:spcBef>
          <a:spcPct val="0"/>
        </a:spcBef>
        <a:spcAft>
          <a:spcPct val="0"/>
        </a:spcAft>
        <a:defRPr sz="3400" b="1">
          <a:solidFill>
            <a:srgbClr val="FFFF00"/>
          </a:solidFill>
          <a:latin typeface="Tahoma" pitchFamily="34" charset="0"/>
        </a:defRPr>
      </a:lvl8pPr>
      <a:lvl9pPr marL="1280160" algn="ctr" defTabSz="854552" rtl="0" fontAlgn="base">
        <a:spcBef>
          <a:spcPct val="0"/>
        </a:spcBef>
        <a:spcAft>
          <a:spcPct val="0"/>
        </a:spcAft>
        <a:defRPr sz="3400" b="1">
          <a:solidFill>
            <a:srgbClr val="FFFF00"/>
          </a:solidFill>
          <a:latin typeface="Tahoma" pitchFamily="34" charset="0"/>
        </a:defRPr>
      </a:lvl9pPr>
    </p:titleStyle>
    <p:bodyStyle>
      <a:lvl1pPr marL="321152" indent="-321152" algn="l" defTabSz="854552" rtl="0" eaLnBrk="0" fontAlgn="base" hangingPunct="0">
        <a:spcBef>
          <a:spcPct val="20000"/>
        </a:spcBef>
        <a:spcAft>
          <a:spcPct val="0"/>
        </a:spcAft>
        <a:buChar char="•"/>
        <a:defRPr sz="2200">
          <a:solidFill>
            <a:srgbClr val="FFFFFF"/>
          </a:solidFill>
          <a:latin typeface="+mn-lt"/>
          <a:ea typeface="+mn-ea"/>
          <a:cs typeface="+mn-cs"/>
        </a:defRPr>
      </a:lvl1pPr>
      <a:lvl2pPr marL="693420" indent="-266700" algn="l" defTabSz="854552" rtl="0" eaLnBrk="0" fontAlgn="base" hangingPunct="0">
        <a:spcBef>
          <a:spcPct val="20000"/>
        </a:spcBef>
        <a:spcAft>
          <a:spcPct val="0"/>
        </a:spcAft>
        <a:buChar char="•"/>
        <a:defRPr sz="2200">
          <a:solidFill>
            <a:srgbClr val="FFFFFF"/>
          </a:solidFill>
          <a:latin typeface="+mn-lt"/>
        </a:defRPr>
      </a:lvl2pPr>
      <a:lvl3pPr marL="1066800" indent="-212249" algn="l" defTabSz="854552" rtl="0" eaLnBrk="0" fontAlgn="base" hangingPunct="0">
        <a:spcBef>
          <a:spcPct val="20000"/>
        </a:spcBef>
        <a:spcAft>
          <a:spcPct val="0"/>
        </a:spcAft>
        <a:buClr>
          <a:srgbClr val="C80606"/>
        </a:buClr>
        <a:buFont typeface="Monotype Sorts" pitchFamily="2" charset="2"/>
        <a:buChar char="q"/>
        <a:defRPr sz="2200">
          <a:solidFill>
            <a:srgbClr val="FFFFFF"/>
          </a:solidFill>
          <a:latin typeface="+mn-lt"/>
        </a:defRPr>
      </a:lvl3pPr>
      <a:lvl4pPr marL="1493520" indent="-214472" algn="l" defTabSz="854552" rtl="0" eaLnBrk="0" fontAlgn="base" hangingPunct="0">
        <a:spcBef>
          <a:spcPct val="20000"/>
        </a:spcBef>
        <a:spcAft>
          <a:spcPct val="0"/>
        </a:spcAft>
        <a:buClr>
          <a:srgbClr val="3366FF"/>
        </a:buClr>
        <a:buFont typeface="Monotype Sorts" pitchFamily="2" charset="2"/>
        <a:buChar char="n"/>
        <a:defRPr sz="2200">
          <a:solidFill>
            <a:srgbClr val="FFFFFF"/>
          </a:solidFill>
          <a:latin typeface="+mn-lt"/>
        </a:defRPr>
      </a:lvl4pPr>
      <a:lvl5pPr marL="1920240" indent="-213360" algn="l" defTabSz="854552" rtl="0" eaLnBrk="0" fontAlgn="base" hangingPunct="0">
        <a:spcBef>
          <a:spcPct val="20000"/>
        </a:spcBef>
        <a:spcAft>
          <a:spcPct val="0"/>
        </a:spcAft>
        <a:buChar char="»"/>
        <a:defRPr sz="2200">
          <a:solidFill>
            <a:srgbClr val="FFFFFF"/>
          </a:solidFill>
          <a:latin typeface="+mn-lt"/>
        </a:defRPr>
      </a:lvl5pPr>
      <a:lvl6pPr marL="2240280" indent="-213360" algn="l" defTabSz="854552" rtl="0" fontAlgn="base">
        <a:spcBef>
          <a:spcPct val="20000"/>
        </a:spcBef>
        <a:spcAft>
          <a:spcPct val="0"/>
        </a:spcAft>
        <a:buChar char="»"/>
        <a:defRPr sz="2200">
          <a:solidFill>
            <a:srgbClr val="FFFFFF"/>
          </a:solidFill>
          <a:latin typeface="+mn-lt"/>
        </a:defRPr>
      </a:lvl6pPr>
      <a:lvl7pPr marL="2560320" indent="-213360" algn="l" defTabSz="854552" rtl="0" fontAlgn="base">
        <a:spcBef>
          <a:spcPct val="20000"/>
        </a:spcBef>
        <a:spcAft>
          <a:spcPct val="0"/>
        </a:spcAft>
        <a:buChar char="»"/>
        <a:defRPr sz="2200">
          <a:solidFill>
            <a:srgbClr val="FFFFFF"/>
          </a:solidFill>
          <a:latin typeface="+mn-lt"/>
        </a:defRPr>
      </a:lvl7pPr>
      <a:lvl8pPr marL="2880360" indent="-213360" algn="l" defTabSz="854552" rtl="0" fontAlgn="base">
        <a:spcBef>
          <a:spcPct val="20000"/>
        </a:spcBef>
        <a:spcAft>
          <a:spcPct val="0"/>
        </a:spcAft>
        <a:buChar char="»"/>
        <a:defRPr sz="2200">
          <a:solidFill>
            <a:srgbClr val="FFFFFF"/>
          </a:solidFill>
          <a:latin typeface="+mn-lt"/>
        </a:defRPr>
      </a:lvl8pPr>
      <a:lvl9pPr marL="3200400" indent="-213360" algn="l" defTabSz="854552" rtl="0" fontAlgn="base">
        <a:spcBef>
          <a:spcPct val="20000"/>
        </a:spcBef>
        <a:spcAft>
          <a:spcPct val="0"/>
        </a:spcAft>
        <a:buChar char="»"/>
        <a:defRPr sz="2200">
          <a:solidFill>
            <a:srgbClr val="FFFFFF"/>
          </a:solidFill>
          <a:latin typeface="+mn-lt"/>
        </a:defRPr>
      </a:lvl9pPr>
    </p:bodyStyle>
    <p:otherStyle>
      <a:defPPr>
        <a:defRPr lang="it-IT"/>
      </a:defPPr>
      <a:lvl1pPr marL="0" algn="l" defTabSz="640080" rtl="0" eaLnBrk="1" latinLnBrk="0" hangingPunct="1">
        <a:defRPr sz="1300" kern="1200">
          <a:solidFill>
            <a:schemeClr val="tx1"/>
          </a:solidFill>
          <a:latin typeface="+mn-lt"/>
          <a:ea typeface="+mn-ea"/>
          <a:cs typeface="+mn-cs"/>
        </a:defRPr>
      </a:lvl1pPr>
      <a:lvl2pPr marL="320040" algn="l" defTabSz="640080" rtl="0" eaLnBrk="1" latinLnBrk="0" hangingPunct="1">
        <a:defRPr sz="1300" kern="1200">
          <a:solidFill>
            <a:schemeClr val="tx1"/>
          </a:solidFill>
          <a:latin typeface="+mn-lt"/>
          <a:ea typeface="+mn-ea"/>
          <a:cs typeface="+mn-cs"/>
        </a:defRPr>
      </a:lvl2pPr>
      <a:lvl3pPr marL="640080" algn="l" defTabSz="640080" rtl="0" eaLnBrk="1" latinLnBrk="0" hangingPunct="1">
        <a:defRPr sz="1300" kern="1200">
          <a:solidFill>
            <a:schemeClr val="tx1"/>
          </a:solidFill>
          <a:latin typeface="+mn-lt"/>
          <a:ea typeface="+mn-ea"/>
          <a:cs typeface="+mn-cs"/>
        </a:defRPr>
      </a:lvl3pPr>
      <a:lvl4pPr marL="960120" algn="l" defTabSz="640080" rtl="0" eaLnBrk="1" latinLnBrk="0" hangingPunct="1">
        <a:defRPr sz="1300" kern="1200">
          <a:solidFill>
            <a:schemeClr val="tx1"/>
          </a:solidFill>
          <a:latin typeface="+mn-lt"/>
          <a:ea typeface="+mn-ea"/>
          <a:cs typeface="+mn-cs"/>
        </a:defRPr>
      </a:lvl4pPr>
      <a:lvl5pPr marL="1280160" algn="l" defTabSz="640080" rtl="0" eaLnBrk="1" latinLnBrk="0" hangingPunct="1">
        <a:defRPr sz="1300" kern="1200">
          <a:solidFill>
            <a:schemeClr val="tx1"/>
          </a:solidFill>
          <a:latin typeface="+mn-lt"/>
          <a:ea typeface="+mn-ea"/>
          <a:cs typeface="+mn-cs"/>
        </a:defRPr>
      </a:lvl5pPr>
      <a:lvl6pPr marL="1600200" algn="l" defTabSz="640080" rtl="0" eaLnBrk="1" latinLnBrk="0" hangingPunct="1">
        <a:defRPr sz="1300" kern="1200">
          <a:solidFill>
            <a:schemeClr val="tx1"/>
          </a:solidFill>
          <a:latin typeface="+mn-lt"/>
          <a:ea typeface="+mn-ea"/>
          <a:cs typeface="+mn-cs"/>
        </a:defRPr>
      </a:lvl6pPr>
      <a:lvl7pPr marL="1920240" algn="l" defTabSz="640080" rtl="0" eaLnBrk="1" latinLnBrk="0" hangingPunct="1">
        <a:defRPr sz="1300" kern="1200">
          <a:solidFill>
            <a:schemeClr val="tx1"/>
          </a:solidFill>
          <a:latin typeface="+mn-lt"/>
          <a:ea typeface="+mn-ea"/>
          <a:cs typeface="+mn-cs"/>
        </a:defRPr>
      </a:lvl7pPr>
      <a:lvl8pPr marL="2240280" algn="l" defTabSz="640080" rtl="0" eaLnBrk="1" latinLnBrk="0" hangingPunct="1">
        <a:defRPr sz="1300" kern="1200">
          <a:solidFill>
            <a:schemeClr val="tx1"/>
          </a:solidFill>
          <a:latin typeface="+mn-lt"/>
          <a:ea typeface="+mn-ea"/>
          <a:cs typeface="+mn-cs"/>
        </a:defRPr>
      </a:lvl8pPr>
      <a:lvl9pPr marL="2560320" algn="l" defTabSz="640080" rtl="0" eaLnBrk="1" latinLnBrk="0" hangingPunct="1">
        <a:defRPr sz="13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31" tIns="45716" rIns="91431" bIns="45716"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2"/>
            <a:ext cx="8229600" cy="4525963"/>
          </a:xfrm>
          <a:prstGeom prst="rect">
            <a:avLst/>
          </a:prstGeom>
        </p:spPr>
        <p:txBody>
          <a:bodyPr vert="horz" lIns="91431" tIns="45716" rIns="91431" bIns="45716"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2"/>
            <a:ext cx="2133600" cy="365125"/>
          </a:xfrm>
          <a:prstGeom prst="rect">
            <a:avLst/>
          </a:prstGeom>
        </p:spPr>
        <p:txBody>
          <a:bodyPr vert="horz" lIns="91431" tIns="45716" rIns="91431" bIns="45716" rtlCol="0" anchor="ctr"/>
          <a:lstStyle>
            <a:lvl1pPr algn="l">
              <a:defRPr sz="1200">
                <a:solidFill>
                  <a:schemeClr val="tx1">
                    <a:tint val="75000"/>
                  </a:schemeClr>
                </a:solidFill>
              </a:defRPr>
            </a:lvl1pPr>
          </a:lstStyle>
          <a:p>
            <a:fld id="{F1944B39-E7A9-4C0D-ACDE-70675E51B91F}" type="datetimeFigureOut">
              <a:rPr lang="it-IT" smtClean="0">
                <a:solidFill>
                  <a:prstClr val="black">
                    <a:tint val="75000"/>
                  </a:prstClr>
                </a:solidFill>
              </a:rPr>
              <a:pPr/>
              <a:t>25/05/2015</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2"/>
            <a:ext cx="2895600" cy="365125"/>
          </a:xfrm>
          <a:prstGeom prst="rect">
            <a:avLst/>
          </a:prstGeom>
        </p:spPr>
        <p:txBody>
          <a:bodyPr vert="horz" lIns="91431" tIns="45716" rIns="91431" bIns="45716"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2"/>
            <a:ext cx="2133600" cy="365125"/>
          </a:xfrm>
          <a:prstGeom prst="rect">
            <a:avLst/>
          </a:prstGeom>
        </p:spPr>
        <p:txBody>
          <a:bodyPr vert="horz" lIns="91431" tIns="45716" rIns="91431" bIns="45716" rtlCol="0" anchor="ctr"/>
          <a:lstStyle>
            <a:lvl1pPr algn="r">
              <a:defRPr sz="1200">
                <a:solidFill>
                  <a:schemeClr val="tx1">
                    <a:tint val="75000"/>
                  </a:schemeClr>
                </a:solidFill>
              </a:defRPr>
            </a:lvl1pPr>
          </a:lstStyle>
          <a:p>
            <a:fld id="{67B522C5-85F2-4746-941E-437C2424D8B0}"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90998768"/>
      </p:ext>
    </p:extLst>
  </p:cSld>
  <p:clrMap bg1="lt1" tx1="dk1" bg2="lt2" tx2="dk2" accent1="accent1" accent2="accent2" accent3="accent3" accent4="accent4" accent5="accent5" accent6="accent6" hlink="hlink" folHlink="folHlink"/>
  <p:sldLayoutIdLst>
    <p:sldLayoutId id="2147483905" r:id="rId1"/>
    <p:sldLayoutId id="2147483906" r:id="rId2"/>
    <p:sldLayoutId id="2147483907" r:id="rId3"/>
    <p:sldLayoutId id="2147483908" r:id="rId4"/>
    <p:sldLayoutId id="2147483909" r:id="rId5"/>
    <p:sldLayoutId id="2147483910" r:id="rId6"/>
    <p:sldLayoutId id="2147483911" r:id="rId7"/>
    <p:sldLayoutId id="2147483912" r:id="rId8"/>
    <p:sldLayoutId id="2147483913" r:id="rId9"/>
    <p:sldLayoutId id="2147483914" r:id="rId10"/>
    <p:sldLayoutId id="2147483915" r:id="rId11"/>
  </p:sldLayoutIdLst>
  <p:timing>
    <p:tnLst>
      <p:par>
        <p:cTn id="1" dur="indefinite" restart="never" nodeType="tmRoot"/>
      </p:par>
    </p:tnLst>
  </p:timing>
  <p:txStyles>
    <p:titleStyle>
      <a:lvl1pPr algn="ctr" defTabSz="914309" rtl="0" eaLnBrk="1" latinLnBrk="0" hangingPunct="1">
        <a:spcBef>
          <a:spcPct val="0"/>
        </a:spcBef>
        <a:buNone/>
        <a:defRPr sz="4400" kern="1200">
          <a:solidFill>
            <a:schemeClr val="tx1"/>
          </a:solidFill>
          <a:latin typeface="+mj-lt"/>
          <a:ea typeface="+mj-ea"/>
          <a:cs typeface="+mj-cs"/>
        </a:defRPr>
      </a:lvl1pPr>
    </p:titleStyle>
    <p:bodyStyle>
      <a:lvl1pPr marL="342866" indent="-342866" algn="l" defTabSz="914309"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76" indent="-285722" algn="l" defTabSz="914309"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86" indent="-228577" algn="l" defTabSz="91430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040" indent="-228577" algn="l" defTabSz="9143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194" indent="-228577" algn="l" defTabSz="9143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348" indent="-228577" algn="l" defTabSz="9143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02" indent="-228577" algn="l" defTabSz="9143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57" indent="-228577" algn="l" defTabSz="9143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12" indent="-228577" algn="l" defTabSz="9143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8" algn="l" defTabSz="914309" rtl="0" eaLnBrk="1" latinLnBrk="0" hangingPunct="1">
        <a:defRPr sz="1800" kern="1200">
          <a:solidFill>
            <a:schemeClr val="tx1"/>
          </a:solidFill>
          <a:latin typeface="+mn-lt"/>
          <a:ea typeface="+mn-ea"/>
          <a:cs typeface="+mn-cs"/>
        </a:defRPr>
      </a:lvl5pPr>
      <a:lvl6pPr marL="2285772"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31" tIns="45716" rIns="91431" bIns="45716"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2"/>
            <a:ext cx="8229600" cy="4525963"/>
          </a:xfrm>
          <a:prstGeom prst="rect">
            <a:avLst/>
          </a:prstGeom>
        </p:spPr>
        <p:txBody>
          <a:bodyPr vert="horz" lIns="91431" tIns="45716" rIns="91431" bIns="45716"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2"/>
            <a:ext cx="2133600" cy="365125"/>
          </a:xfrm>
          <a:prstGeom prst="rect">
            <a:avLst/>
          </a:prstGeom>
        </p:spPr>
        <p:txBody>
          <a:bodyPr vert="horz" lIns="91431" tIns="45716" rIns="91431" bIns="45716" rtlCol="0" anchor="ctr"/>
          <a:lstStyle>
            <a:lvl1pPr algn="l">
              <a:defRPr sz="1200">
                <a:solidFill>
                  <a:schemeClr val="tx1">
                    <a:tint val="75000"/>
                  </a:schemeClr>
                </a:solidFill>
              </a:defRPr>
            </a:lvl1pPr>
          </a:lstStyle>
          <a:p>
            <a:fld id="{F1944B39-E7A9-4C0D-ACDE-70675E51B91F}" type="datetimeFigureOut">
              <a:rPr lang="it-IT" smtClean="0">
                <a:solidFill>
                  <a:prstClr val="black">
                    <a:tint val="75000"/>
                  </a:prstClr>
                </a:solidFill>
              </a:rPr>
              <a:pPr/>
              <a:t>25/05/2015</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2"/>
            <a:ext cx="2895600" cy="365125"/>
          </a:xfrm>
          <a:prstGeom prst="rect">
            <a:avLst/>
          </a:prstGeom>
        </p:spPr>
        <p:txBody>
          <a:bodyPr vert="horz" lIns="91431" tIns="45716" rIns="91431" bIns="45716"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2"/>
            <a:ext cx="2133600" cy="365125"/>
          </a:xfrm>
          <a:prstGeom prst="rect">
            <a:avLst/>
          </a:prstGeom>
        </p:spPr>
        <p:txBody>
          <a:bodyPr vert="horz" lIns="91431" tIns="45716" rIns="91431" bIns="45716" rtlCol="0" anchor="ctr"/>
          <a:lstStyle>
            <a:lvl1pPr algn="r">
              <a:defRPr sz="1200">
                <a:solidFill>
                  <a:schemeClr val="tx1">
                    <a:tint val="75000"/>
                  </a:schemeClr>
                </a:solidFill>
              </a:defRPr>
            </a:lvl1pPr>
          </a:lstStyle>
          <a:p>
            <a:fld id="{67B522C5-85F2-4746-941E-437C2424D8B0}"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1006223855"/>
      </p:ext>
    </p:extLst>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 id="2147483930" r:id="rId12"/>
    <p:sldLayoutId id="2147483931" r:id="rId13"/>
  </p:sldLayoutIdLst>
  <p:timing>
    <p:tnLst>
      <p:par>
        <p:cTn id="1" dur="indefinite" restart="never" nodeType="tmRoot"/>
      </p:par>
    </p:tnLst>
  </p:timing>
  <p:txStyles>
    <p:titleStyle>
      <a:lvl1pPr algn="ctr" defTabSz="914309" rtl="0" eaLnBrk="1" latinLnBrk="0" hangingPunct="1">
        <a:spcBef>
          <a:spcPct val="0"/>
        </a:spcBef>
        <a:buNone/>
        <a:defRPr sz="4400" kern="1200">
          <a:solidFill>
            <a:schemeClr val="tx1"/>
          </a:solidFill>
          <a:latin typeface="+mj-lt"/>
          <a:ea typeface="+mj-ea"/>
          <a:cs typeface="+mj-cs"/>
        </a:defRPr>
      </a:lvl1pPr>
    </p:titleStyle>
    <p:bodyStyle>
      <a:lvl1pPr marL="342866" indent="-342866" algn="l" defTabSz="914309"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76" indent="-285722" algn="l" defTabSz="914309"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86" indent="-228577" algn="l" defTabSz="91430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040" indent="-228577" algn="l" defTabSz="9143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194" indent="-228577" algn="l" defTabSz="9143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348" indent="-228577" algn="l" defTabSz="9143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02" indent="-228577" algn="l" defTabSz="9143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57" indent="-228577" algn="l" defTabSz="9143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12" indent="-228577" algn="l" defTabSz="9143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8" algn="l" defTabSz="914309" rtl="0" eaLnBrk="1" latinLnBrk="0" hangingPunct="1">
        <a:defRPr sz="1800" kern="1200">
          <a:solidFill>
            <a:schemeClr val="tx1"/>
          </a:solidFill>
          <a:latin typeface="+mn-lt"/>
          <a:ea typeface="+mn-ea"/>
          <a:cs typeface="+mn-cs"/>
        </a:defRPr>
      </a:lvl5pPr>
      <a:lvl6pPr marL="2285772"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buSzTx/>
              <a:buFontTx/>
              <a:buNone/>
              <a:defRPr sz="1400">
                <a:latin typeface="+mn-lt"/>
                <a:cs typeface="Arial" charset="0"/>
                <a:sym typeface="Arial" charset="0"/>
              </a:defRPr>
            </a:lvl1pPr>
          </a:lstStyle>
          <a:p>
            <a:pPr defTabSz="914400" fontAlgn="base">
              <a:spcBef>
                <a:spcPct val="0"/>
              </a:spcBef>
              <a:spcAft>
                <a:spcPct val="0"/>
              </a:spcAft>
              <a:defRPr/>
            </a:pPr>
            <a:endParaRPr lang="it-IT">
              <a:solidFill>
                <a:srgbClr val="000000"/>
              </a:solidFill>
            </a:endParaRPr>
          </a:p>
        </p:txBody>
      </p:sp>
      <p:sp>
        <p:nvSpPr>
          <p:cNvPr id="1029" name="Rectangle 5"/>
          <p:cNvSpPr>
            <a:spLocks noGrp="1" noChangeArrowheads="1"/>
          </p:cNvSpPr>
          <p:nvPr>
            <p:ph type="ftr" sz="quarter" idx="3"/>
          </p:nvPr>
        </p:nvSpPr>
        <p:spPr bwMode="auto">
          <a:xfrm>
            <a:off x="3132138" y="6237288"/>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buSzTx/>
              <a:buFontTx/>
              <a:buNone/>
              <a:defRPr sz="1400">
                <a:latin typeface="+mn-lt"/>
                <a:cs typeface="Arial" charset="0"/>
                <a:sym typeface="Arial" charset="0"/>
              </a:defRPr>
            </a:lvl1pPr>
          </a:lstStyle>
          <a:p>
            <a:pPr defTabSz="914400" fontAlgn="base">
              <a:spcBef>
                <a:spcPct val="0"/>
              </a:spcBef>
              <a:spcAft>
                <a:spcPct val="0"/>
              </a:spcAft>
              <a:defRPr/>
            </a:pPr>
            <a:endParaRPr lang="it-IT">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buSzTx/>
              <a:buFontTx/>
              <a:buNone/>
              <a:defRPr sz="1400">
                <a:latin typeface="+mn-lt"/>
                <a:cs typeface="Arial" charset="0"/>
                <a:sym typeface="Arial" charset="0"/>
              </a:defRPr>
            </a:lvl1pPr>
          </a:lstStyle>
          <a:p>
            <a:pPr defTabSz="914400" fontAlgn="base">
              <a:spcBef>
                <a:spcPct val="0"/>
              </a:spcBef>
              <a:spcAft>
                <a:spcPct val="0"/>
              </a:spcAft>
              <a:defRPr/>
            </a:pPr>
            <a:fld id="{9D993909-C572-47FA-8527-9B80ABB4BF10}" type="slidenum">
              <a:rPr lang="it-IT">
                <a:solidFill>
                  <a:srgbClr val="000000"/>
                </a:solidFill>
              </a:rPr>
              <a:pPr defTabSz="914400" fontAlgn="base">
                <a:spcBef>
                  <a:spcPct val="0"/>
                </a:spcBef>
                <a:spcAft>
                  <a:spcPct val="0"/>
                </a:spcAft>
                <a:defRPr/>
              </a:pPr>
              <a:t>‹N›</a:t>
            </a:fld>
            <a:endParaRPr lang="it-IT">
              <a:solidFill>
                <a:srgbClr val="000000"/>
              </a:solidFill>
            </a:endParaRPr>
          </a:p>
        </p:txBody>
      </p:sp>
    </p:spTree>
    <p:extLst>
      <p:ext uri="{BB962C8B-B14F-4D97-AF65-F5344CB8AC3E}">
        <p14:creationId xmlns:p14="http://schemas.microsoft.com/office/powerpoint/2010/main" xmlns="" val="2119230978"/>
      </p:ext>
    </p:extLst>
  </p:cSld>
  <p:clrMap bg1="lt1" tx1="dk1" bg2="lt2" tx2="dk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A679665A-17E4-4D05-9EDA-EACC452178D3}" type="datetimeFigureOut">
              <a:rPr lang="it-IT" smtClean="0">
                <a:solidFill>
                  <a:prstClr val="black">
                    <a:tint val="75000"/>
                  </a:prstClr>
                </a:solidFill>
              </a:rPr>
              <a:pPr defTabSz="914400"/>
              <a:t>25/05/2015</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61021F15-359C-485C-A049-13CC9B3AC35D}" type="slidenum">
              <a:rPr lang="it-IT" smtClean="0">
                <a:solidFill>
                  <a:prstClr val="black">
                    <a:tint val="75000"/>
                  </a:prstClr>
                </a:solidFill>
              </a:rPr>
              <a:pPr defTabSz="914400"/>
              <a:t>‹N›</a:t>
            </a:fld>
            <a:endParaRPr lang="it-IT">
              <a:solidFill>
                <a:prstClr val="black">
                  <a:tint val="75000"/>
                </a:prstClr>
              </a:solidFill>
            </a:endParaRPr>
          </a:p>
        </p:txBody>
      </p:sp>
    </p:spTree>
    <p:extLst>
      <p:ext uri="{BB962C8B-B14F-4D97-AF65-F5344CB8AC3E}">
        <p14:creationId xmlns:p14="http://schemas.microsoft.com/office/powerpoint/2010/main" xmlns="" val="744162439"/>
      </p:ext>
    </p:extLst>
  </p:cSld>
  <p:clrMap bg1="lt1" tx1="dk1" bg2="lt2" tx2="dk2" accent1="accent1" accent2="accent2" accent3="accent3" accent4="accent4" accent5="accent5" accent6="accent6" hlink="hlink" folHlink="folHlink"/>
  <p:sldLayoutIdLst>
    <p:sldLayoutId id="2147483945" r:id="rId1"/>
    <p:sldLayoutId id="2147483946" r:id="rId2"/>
    <p:sldLayoutId id="2147483947" r:id="rId3"/>
    <p:sldLayoutId id="2147483948" r:id="rId4"/>
    <p:sldLayoutId id="2147483949" r:id="rId5"/>
    <p:sldLayoutId id="2147483950" r:id="rId6"/>
    <p:sldLayoutId id="2147483951" r:id="rId7"/>
    <p:sldLayoutId id="2147483952" r:id="rId8"/>
    <p:sldLayoutId id="2147483953" r:id="rId9"/>
    <p:sldLayoutId id="2147483954" r:id="rId10"/>
    <p:sldLayoutId id="21474839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www.meyer.it/simulazione" TargetMode="External"/><Relationship Id="rId1" Type="http://schemas.openxmlformats.org/officeDocument/2006/relationships/slideLayout" Target="../slideLayouts/slideLayout3.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0.xml"/><Relationship Id="rId1" Type="http://schemas.openxmlformats.org/officeDocument/2006/relationships/vmlDrawing" Target="../drawings/vmlDrawing3.vml"/></Relationships>
</file>

<file path=ppt/slides/_rels/slide12.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19.xml"/><Relationship Id="rId5" Type="http://schemas.openxmlformats.org/officeDocument/2006/relationships/image" Target="../media/image5.png"/><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notesSlide" Target="../notesSlides/notesSlide8.xml"/><Relationship Id="rId1" Type="http://schemas.openxmlformats.org/officeDocument/2006/relationships/slideLayout" Target="../slideLayouts/slideLayout19.xml"/><Relationship Id="rId5" Type="http://schemas.openxmlformats.org/officeDocument/2006/relationships/image" Target="../media/image5.png"/><Relationship Id="rId4" Type="http://schemas.openxmlformats.org/officeDocument/2006/relationships/image" Target="../media/image20.wmf"/></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19.xml"/><Relationship Id="rId5" Type="http://schemas.openxmlformats.org/officeDocument/2006/relationships/image" Target="../media/image5.png"/><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5.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25.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25.xml"/><Relationship Id="rId5" Type="http://schemas.openxmlformats.org/officeDocument/2006/relationships/image" Target="../media/image5.png"/><Relationship Id="rId4" Type="http://schemas.openxmlformats.org/officeDocument/2006/relationships/image" Target="../media/image29.jpeg"/></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0.xml"/><Relationship Id="rId5" Type="http://schemas.openxmlformats.org/officeDocument/2006/relationships/image" Target="../media/image5.png"/><Relationship Id="rId4" Type="http://schemas.openxmlformats.org/officeDocument/2006/relationships/image" Target="../media/image32.jpe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3.jpeg"/><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5.png"/><Relationship Id="rId1" Type="http://schemas.openxmlformats.org/officeDocument/2006/relationships/slideLayout" Target="../slideLayouts/slideLayout20.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5.jpeg"/><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3" Type="http://schemas.microsoft.com/office/2007/relationships/media" Target="../media/media1.mpg"/><Relationship Id="rId2" Type="http://schemas.openxmlformats.org/officeDocument/2006/relationships/slideLayout" Target="../slideLayouts/slideLayout20.xml"/><Relationship Id="rId1" Type="http://schemas.openxmlformats.org/officeDocument/2006/relationships/video" Target="../media/media1.mpg"/><Relationship Id="rId5" Type="http://schemas.openxmlformats.org/officeDocument/2006/relationships/image" Target="../media/image5.png"/><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5.png"/><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jpeg"/></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15.xml"/><Relationship Id="rId4" Type="http://schemas.openxmlformats.org/officeDocument/2006/relationships/image" Target="../media/image5.png"/></Relationships>
</file>

<file path=ppt/slides/_rels/slide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oleObject" Target="../embeddings/oleObject4.bin"/><Relationship Id="rId4" Type="http://schemas.openxmlformats.org/officeDocument/2006/relationships/image" Target="../media/image5.png"/></Relationships>
</file>

<file path=ppt/slides/_rels/slide4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7.png"/></Relationships>
</file>

<file path=ppt/slides/_rels/slide4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Layout" Target="../slideLayouts/slideLayout20.xml"/></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50.png"/></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50.png"/></Relationships>
</file>

<file path=ppt/slides/_rels/slide5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50.png"/></Relationships>
</file>

<file path=ppt/slides/_rels/slide5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0.xml"/></Relationships>
</file>

<file path=ppt/slides/_rels/slide6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0.xml"/><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20.xml"/></Relationships>
</file>

<file path=ppt/slides/_rels/slide6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3.xml"/><Relationship Id="rId1" Type="http://schemas.openxmlformats.org/officeDocument/2006/relationships/slideLayout" Target="../slideLayouts/slideLayout20.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0.xml"/><Relationship Id="rId1" Type="http://schemas.openxmlformats.org/officeDocument/2006/relationships/vmlDrawing" Target="../drawings/vmlDrawing5.vml"/><Relationship Id="rId6" Type="http://schemas.openxmlformats.org/officeDocument/2006/relationships/image" Target="../media/image5.png"/><Relationship Id="rId5" Type="http://schemas.openxmlformats.org/officeDocument/2006/relationships/image" Target="../media/image61.jpeg"/><Relationship Id="rId4" Type="http://schemas.openxmlformats.org/officeDocument/2006/relationships/oleObject" Target="../embeddings/oleObject5.bin"/></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Layout" Target="../slideLayouts/slideLayout20.xml"/></Relationships>
</file>

<file path=ppt/slides/_rels/slide7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5.xml"/><Relationship Id="rId1" Type="http://schemas.openxmlformats.org/officeDocument/2006/relationships/slideLayout" Target="../slideLayouts/slideLayout20.xml"/><Relationship Id="rId5" Type="http://schemas.openxmlformats.org/officeDocument/2006/relationships/image" Target="../media/image63.png"/><Relationship Id="rId4" Type="http://schemas.openxmlformats.org/officeDocument/2006/relationships/image" Target="../media/image5.png"/></Relationships>
</file>

<file path=ppt/slides/_rels/slide7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63.pn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7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7.xml"/><Relationship Id="rId1" Type="http://schemas.openxmlformats.org/officeDocument/2006/relationships/slideLayout" Target="../slideLayouts/slideLayout20.xml"/><Relationship Id="rId6" Type="http://schemas.openxmlformats.org/officeDocument/2006/relationships/image" Target="../media/image69.png"/><Relationship Id="rId5" Type="http://schemas.openxmlformats.org/officeDocument/2006/relationships/image" Target="../media/image68.jpeg"/><Relationship Id="rId4" Type="http://schemas.openxmlformats.org/officeDocument/2006/relationships/image" Target="../media/image67.png"/></Relationships>
</file>

<file path=ppt/slides/_rels/slide7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8.xml"/><Relationship Id="rId1" Type="http://schemas.openxmlformats.org/officeDocument/2006/relationships/slideLayout" Target="../slideLayouts/slideLayout20.xml"/><Relationship Id="rId6" Type="http://schemas.openxmlformats.org/officeDocument/2006/relationships/image" Target="../media/image71.png"/><Relationship Id="rId5" Type="http://schemas.openxmlformats.org/officeDocument/2006/relationships/image" Target="../media/image67.png"/><Relationship Id="rId4" Type="http://schemas.openxmlformats.org/officeDocument/2006/relationships/image" Target="../media/image70.png"/></Relationships>
</file>

<file path=ppt/slides/_rels/slide7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4.png"/><Relationship Id="rId2" Type="http://schemas.openxmlformats.org/officeDocument/2006/relationships/notesSlide" Target="../notesSlides/notesSlide49.xml"/><Relationship Id="rId1" Type="http://schemas.openxmlformats.org/officeDocument/2006/relationships/slideLayout" Target="../slideLayouts/slideLayout20.xml"/><Relationship Id="rId6" Type="http://schemas.openxmlformats.org/officeDocument/2006/relationships/image" Target="../media/image73.png"/><Relationship Id="rId5" Type="http://schemas.openxmlformats.org/officeDocument/2006/relationships/image" Target="../media/image67.png"/><Relationship Id="rId4" Type="http://schemas.openxmlformats.org/officeDocument/2006/relationships/image" Target="../media/image72.png"/></Relationships>
</file>

<file path=ppt/slides/_rels/slide7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5.png"/><Relationship Id="rId1" Type="http://schemas.openxmlformats.org/officeDocument/2006/relationships/slideLayout" Target="../slideLayouts/slideLayout20.xml"/><Relationship Id="rId5" Type="http://schemas.openxmlformats.org/officeDocument/2006/relationships/image" Target="../media/image67.png"/><Relationship Id="rId4" Type="http://schemas.openxmlformats.org/officeDocument/2006/relationships/image" Target="../media/image76.png"/></Relationships>
</file>

<file path=ppt/slides/_rels/slide7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5.png"/><Relationship Id="rId1" Type="http://schemas.openxmlformats.org/officeDocument/2006/relationships/slideLayout" Target="../slideLayouts/slideLayout20.xml"/><Relationship Id="rId5" Type="http://schemas.openxmlformats.org/officeDocument/2006/relationships/image" Target="../media/image79.png"/><Relationship Id="rId4" Type="http://schemas.openxmlformats.org/officeDocument/2006/relationships/image" Target="../media/image78.png"/></Relationships>
</file>

<file path=ppt/slides/_rels/slide77.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4.jpeg"/><Relationship Id="rId2" Type="http://schemas.openxmlformats.org/officeDocument/2006/relationships/image" Target="../media/image5.png"/><Relationship Id="rId1" Type="http://schemas.openxmlformats.org/officeDocument/2006/relationships/slideLayout" Target="../slideLayouts/slideLayout20.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7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0.xml"/><Relationship Id="rId1" Type="http://schemas.openxmlformats.org/officeDocument/2006/relationships/slideLayout" Target="../slideLayouts/slideLayout20.xml"/></Relationships>
</file>

<file path=ppt/slides/_rels/slide7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1.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25.xml"/><Relationship Id="rId4" Type="http://schemas.openxmlformats.org/officeDocument/2006/relationships/image" Target="../media/image5.png"/></Relationships>
</file>

<file path=ppt/slides/_rels/slide8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slideLayout" Target="../slideLayouts/slideLayout83.xml"/></Relationships>
</file>

<file path=ppt/slides/_rels/slide81.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89.png"/><Relationship Id="rId2" Type="http://schemas.openxmlformats.org/officeDocument/2006/relationships/notesSlide" Target="../notesSlides/notesSlide52.xml"/><Relationship Id="rId1" Type="http://schemas.openxmlformats.org/officeDocument/2006/relationships/slideLayout" Target="../slideLayouts/slideLayout70.xml"/><Relationship Id="rId6" Type="http://schemas.openxmlformats.org/officeDocument/2006/relationships/hyperlink" Target="http://www.meyer.it/simulazione" TargetMode="External"/><Relationship Id="rId5" Type="http://schemas.openxmlformats.org/officeDocument/2006/relationships/image" Target="../media/image88.png"/><Relationship Id="rId4" Type="http://schemas.openxmlformats.org/officeDocument/2006/relationships/image" Target="../media/image87.jpeg"/></Relationships>
</file>

<file path=ppt/slides/_rels/slide8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9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body" idx="1"/>
          </p:nvPr>
        </p:nvSpPr>
        <p:spPr>
          <a:xfrm>
            <a:off x="574418" y="3645025"/>
            <a:ext cx="7984905" cy="2880320"/>
          </a:xfrm>
        </p:spPr>
        <p:txBody>
          <a:bodyPr>
            <a:noAutofit/>
          </a:bodyPr>
          <a:lstStyle/>
          <a:p>
            <a:pPr algn="ctr"/>
            <a:endParaRPr lang="it-IT" sz="2800" b="1" dirty="0">
              <a:solidFill>
                <a:schemeClr val="tx1"/>
              </a:solidFill>
            </a:endParaRPr>
          </a:p>
          <a:p>
            <a:pPr algn="ctr"/>
            <a:endParaRPr lang="it-IT" sz="2800" b="1" dirty="0">
              <a:solidFill>
                <a:schemeClr val="tx1"/>
              </a:solidFill>
            </a:endParaRPr>
          </a:p>
          <a:p>
            <a:pPr algn="ctr"/>
            <a:endParaRPr lang="it-IT" sz="2800" dirty="0">
              <a:solidFill>
                <a:schemeClr val="tx1"/>
              </a:solidFill>
            </a:endParaRPr>
          </a:p>
          <a:p>
            <a:pPr algn="ctr"/>
            <a:endParaRPr lang="it-IT" sz="2800" dirty="0">
              <a:solidFill>
                <a:schemeClr val="tx1"/>
              </a:solidFill>
            </a:endParaRPr>
          </a:p>
          <a:p>
            <a:pPr algn="ctr"/>
            <a:endParaRPr lang="it-IT" sz="2800" dirty="0">
              <a:solidFill>
                <a:schemeClr val="tx1"/>
              </a:solidFill>
            </a:endParaRPr>
          </a:p>
          <a:p>
            <a:pPr algn="ctr"/>
            <a:endParaRPr lang="it-IT" sz="2800" dirty="0">
              <a:solidFill>
                <a:schemeClr val="tx1"/>
              </a:solidFill>
            </a:endParaRPr>
          </a:p>
          <a:p>
            <a:pPr algn="ctr"/>
            <a:endParaRPr lang="it-IT" sz="3600" b="1" i="1" dirty="0">
              <a:solidFill>
                <a:srgbClr val="0070C0"/>
              </a:solidFill>
            </a:endParaRPr>
          </a:p>
          <a:p>
            <a:pPr algn="ctr"/>
            <a:r>
              <a:rPr lang="it-IT" sz="4400" b="1" dirty="0">
                <a:solidFill>
                  <a:srgbClr val="FF0000"/>
                </a:solidFill>
              </a:rPr>
              <a:t>«La gestione dell’arresto cardiaco nel neonato e nel bambino»</a:t>
            </a:r>
          </a:p>
          <a:p>
            <a:pPr algn="ctr"/>
            <a:endParaRPr lang="it-IT" b="1" dirty="0" smtClean="0">
              <a:solidFill>
                <a:srgbClr val="FF0000"/>
              </a:solidFill>
            </a:endParaRPr>
          </a:p>
          <a:p>
            <a:pPr algn="ctr"/>
            <a:r>
              <a:rPr lang="it-IT" sz="3600" b="1" i="1" dirty="0">
                <a:solidFill>
                  <a:srgbClr val="0070C0"/>
                </a:solidFill>
              </a:rPr>
              <a:t>Dott. Marco de Luca</a:t>
            </a:r>
          </a:p>
          <a:p>
            <a:pPr algn="ctr"/>
            <a:endParaRPr lang="it-IT" sz="2400" b="1" i="1" dirty="0">
              <a:solidFill>
                <a:srgbClr val="0070C0"/>
              </a:solidFill>
            </a:endParaRPr>
          </a:p>
          <a:p>
            <a:pPr algn="ctr"/>
            <a:r>
              <a:rPr lang="it-IT" sz="2400" i="1" dirty="0">
                <a:solidFill>
                  <a:schemeClr val="tx1"/>
                </a:solidFill>
              </a:rPr>
              <a:t>Responsabile Programma Simulazione</a:t>
            </a:r>
            <a:endParaRPr lang="it-IT" sz="2400" dirty="0">
              <a:solidFill>
                <a:schemeClr val="tx1"/>
              </a:solidFill>
            </a:endParaRPr>
          </a:p>
          <a:p>
            <a:pPr algn="ctr"/>
            <a:r>
              <a:rPr lang="it-IT" sz="2400" i="1" dirty="0">
                <a:solidFill>
                  <a:schemeClr val="tx1"/>
                </a:solidFill>
              </a:rPr>
              <a:t>SS Simulazione per lo sviluppo professionale</a:t>
            </a:r>
          </a:p>
          <a:p>
            <a:pPr algn="ctr"/>
            <a:endParaRPr lang="it-IT" sz="2400" i="1" dirty="0"/>
          </a:p>
          <a:p>
            <a:pPr algn="ctr"/>
            <a:r>
              <a:rPr lang="it-IT" sz="2400" i="1" dirty="0">
                <a:hlinkClick r:id="rId2"/>
              </a:rPr>
              <a:t>www.meyer.it/simulazione</a:t>
            </a:r>
            <a:r>
              <a:rPr lang="it-IT" sz="2400" dirty="0"/>
              <a:t> </a:t>
            </a:r>
          </a:p>
          <a:p>
            <a:pPr algn="ctr"/>
            <a:endParaRPr lang="it-IT" sz="1400" dirty="0"/>
          </a:p>
        </p:txBody>
      </p:sp>
      <p:pic>
        <p:nvPicPr>
          <p:cNvPr id="5" name="Picture 2"/>
          <p:cNvPicPr>
            <a:picLocks noChangeAspect="1" noChangeArrowheads="1"/>
          </p:cNvPicPr>
          <p:nvPr/>
        </p:nvPicPr>
        <p:blipFill>
          <a:blip r:embed="rId3" cstate="print"/>
          <a:srcRect/>
          <a:stretch>
            <a:fillRect/>
          </a:stretch>
        </p:blipFill>
        <p:spPr bwMode="auto">
          <a:xfrm>
            <a:off x="251522" y="5661249"/>
            <a:ext cx="1755189" cy="1015642"/>
          </a:xfrm>
          <a:prstGeom prst="rect">
            <a:avLst/>
          </a:prstGeom>
          <a:noFill/>
          <a:ln>
            <a:noFill/>
          </a:ln>
        </p:spPr>
      </p:pic>
      <p:pic>
        <p:nvPicPr>
          <p:cNvPr id="6" name="Picture 9" descr="IMG_0095"/>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t="7720" r="9563" b="3993"/>
          <a:stretch/>
        </p:blipFill>
        <p:spPr bwMode="auto">
          <a:xfrm>
            <a:off x="6876258" y="5536860"/>
            <a:ext cx="2033487" cy="11687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ttangolo 3"/>
          <p:cNvSpPr/>
          <p:nvPr/>
        </p:nvSpPr>
        <p:spPr>
          <a:xfrm>
            <a:off x="683568" y="116634"/>
            <a:ext cx="7992887" cy="954099"/>
          </a:xfrm>
          <a:prstGeom prst="rect">
            <a:avLst/>
          </a:prstGeom>
        </p:spPr>
        <p:txBody>
          <a:bodyPr wrap="square" lIns="91431" tIns="45716" rIns="91431" bIns="45716">
            <a:spAutoFit/>
          </a:bodyPr>
          <a:lstStyle/>
          <a:p>
            <a:pPr algn="ctr"/>
            <a:r>
              <a:rPr lang="it-IT" sz="2800" dirty="0"/>
              <a:t>Seminario della Scuola di Specializzazione</a:t>
            </a:r>
          </a:p>
          <a:p>
            <a:pPr algn="ctr"/>
            <a:r>
              <a:rPr lang="it-IT" sz="2800" dirty="0"/>
              <a:t> in Medicina di Emergenza e Urgenza</a:t>
            </a:r>
          </a:p>
        </p:txBody>
      </p:sp>
    </p:spTree>
    <p:extLst>
      <p:ext uri="{BB962C8B-B14F-4D97-AF65-F5344CB8AC3E}">
        <p14:creationId xmlns:p14="http://schemas.microsoft.com/office/powerpoint/2010/main" xmlns="" val="9094115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Text Box 2"/>
          <p:cNvSpPr txBox="1">
            <a:spLocks noChangeArrowheads="1"/>
          </p:cNvSpPr>
          <p:nvPr/>
        </p:nvSpPr>
        <p:spPr bwMode="auto">
          <a:xfrm>
            <a:off x="825500" y="513160"/>
            <a:ext cx="7467600" cy="769429"/>
          </a:xfrm>
          <a:prstGeom prst="rect">
            <a:avLst/>
          </a:prstGeom>
          <a:ln>
            <a:headEnd/>
            <a:tailEnd/>
          </a:ln>
        </p:spPr>
        <p:style>
          <a:lnRef idx="2">
            <a:schemeClr val="accent3"/>
          </a:lnRef>
          <a:fillRef idx="1">
            <a:schemeClr val="lt1"/>
          </a:fillRef>
          <a:effectRef idx="0">
            <a:schemeClr val="accent3"/>
          </a:effectRef>
          <a:fontRef idx="minor">
            <a:schemeClr val="dk1"/>
          </a:fontRef>
        </p:style>
        <p:txBody>
          <a:bodyPr lIns="91426" tIns="45714" rIns="91426" bIns="45714">
            <a:spAutoFit/>
          </a:bodyPr>
          <a:lstStyle/>
          <a:p>
            <a:pPr algn="ctr" defTabSz="914514">
              <a:spcBef>
                <a:spcPct val="50000"/>
              </a:spcBef>
              <a:defRPr/>
            </a:pPr>
            <a:r>
              <a:rPr lang="it-IT" sz="4400" b="1" dirty="0">
                <a:solidFill>
                  <a:srgbClr val="FF0000"/>
                </a:solidFill>
                <a:latin typeface="Calibri" panose="020F0502020204030204" pitchFamily="34" charset="0"/>
              </a:rPr>
              <a:t>Valutazione del nuovo nato</a:t>
            </a:r>
            <a:endParaRPr lang="it-IT" sz="4400" dirty="0">
              <a:solidFill>
                <a:srgbClr val="FF0000"/>
              </a:solidFill>
              <a:latin typeface="Calibri" panose="020F0502020204030204" pitchFamily="34" charset="0"/>
            </a:endParaRPr>
          </a:p>
        </p:txBody>
      </p:sp>
      <p:sp>
        <p:nvSpPr>
          <p:cNvPr id="21507" name="Rectangle 3"/>
          <p:cNvSpPr>
            <a:spLocks noGrp="1" noChangeArrowheads="1"/>
          </p:cNvSpPr>
          <p:nvPr>
            <p:ph type="body" sz="half" idx="1"/>
          </p:nvPr>
        </p:nvSpPr>
        <p:spPr>
          <a:xfrm>
            <a:off x="179512" y="3175397"/>
            <a:ext cx="4751917" cy="2322909"/>
          </a:xfrm>
          <a:noFill/>
        </p:spPr>
        <p:txBody>
          <a:bodyPr/>
          <a:lstStyle/>
          <a:p>
            <a:pPr marL="240018" indent="-240018" defTabSz="640048" eaLnBrk="1" hangingPunct="1">
              <a:lnSpc>
                <a:spcPct val="120000"/>
              </a:lnSpc>
            </a:pPr>
            <a:r>
              <a:rPr lang="it-IT" altLang="it-IT" sz="2800" b="1" dirty="0">
                <a:latin typeface="Calibri" panose="020F0502020204030204" pitchFamily="34" charset="0"/>
              </a:rPr>
              <a:t> Gestazione a termine?</a:t>
            </a:r>
          </a:p>
          <a:p>
            <a:pPr marL="240018" indent="-240018" defTabSz="640048" eaLnBrk="1" hangingPunct="1">
              <a:lnSpc>
                <a:spcPct val="120000"/>
              </a:lnSpc>
            </a:pPr>
            <a:r>
              <a:rPr lang="it-IT" altLang="it-IT" sz="2800" b="1" dirty="0">
                <a:latin typeface="Calibri" panose="020F0502020204030204" pitchFamily="34" charset="0"/>
              </a:rPr>
              <a:t> Liquido amniotico chiaro?</a:t>
            </a:r>
          </a:p>
          <a:p>
            <a:pPr marL="240018" indent="-240018" defTabSz="640048" eaLnBrk="1" hangingPunct="1">
              <a:lnSpc>
                <a:spcPct val="120000"/>
              </a:lnSpc>
            </a:pPr>
            <a:r>
              <a:rPr lang="it-IT" altLang="it-IT" sz="2800" b="1" dirty="0">
                <a:latin typeface="Calibri" panose="020F0502020204030204" pitchFamily="34" charset="0"/>
              </a:rPr>
              <a:t> Respiro spontaneo o pianto?</a:t>
            </a:r>
          </a:p>
          <a:p>
            <a:pPr marL="240018" indent="-240018" defTabSz="640048" eaLnBrk="1" hangingPunct="1">
              <a:lnSpc>
                <a:spcPct val="120000"/>
              </a:lnSpc>
            </a:pPr>
            <a:r>
              <a:rPr lang="it-IT" altLang="it-IT" sz="2800" b="1" dirty="0">
                <a:latin typeface="Calibri" panose="020F0502020204030204" pitchFamily="34" charset="0"/>
              </a:rPr>
              <a:t> Buon tono muscolare?</a:t>
            </a:r>
          </a:p>
        </p:txBody>
      </p:sp>
      <p:sp>
        <p:nvSpPr>
          <p:cNvPr id="21509" name="Text Box 5"/>
          <p:cNvSpPr txBox="1">
            <a:spLocks noChangeArrowheads="1"/>
          </p:cNvSpPr>
          <p:nvPr/>
        </p:nvSpPr>
        <p:spPr bwMode="auto">
          <a:xfrm>
            <a:off x="323529" y="2073051"/>
            <a:ext cx="4021667" cy="707874"/>
          </a:xfrm>
          <a:prstGeom prst="rect">
            <a:avLst/>
          </a:prstGeom>
          <a:solidFill>
            <a:srgbClr val="FFFFFF"/>
          </a:solidFill>
          <a:ln w="9525">
            <a:solidFill>
              <a:srgbClr val="FF0000"/>
            </a:solidFill>
            <a:miter lim="800000"/>
            <a:headEnd/>
            <a:tailEnd/>
          </a:ln>
        </p:spPr>
        <p:txBody>
          <a:bodyPr lIns="91426" tIns="45714" rIns="91426" bIns="45714">
            <a:spAutoFit/>
          </a:bodyPr>
          <a:lstStyle>
            <a:lvl1pPr defTabSz="1306513">
              <a:defRPr sz="2400">
                <a:solidFill>
                  <a:schemeClr val="tx1"/>
                </a:solidFill>
                <a:latin typeface="Times New Roman" pitchFamily="18" charset="0"/>
              </a:defRPr>
            </a:lvl1pPr>
            <a:lvl2pPr marL="742950" indent="-285750" defTabSz="1306513">
              <a:defRPr sz="2400">
                <a:solidFill>
                  <a:schemeClr val="tx1"/>
                </a:solidFill>
                <a:latin typeface="Times New Roman" pitchFamily="18" charset="0"/>
              </a:defRPr>
            </a:lvl2pPr>
            <a:lvl3pPr marL="1143000" indent="-228600" defTabSz="1306513">
              <a:defRPr sz="2400">
                <a:solidFill>
                  <a:schemeClr val="tx1"/>
                </a:solidFill>
                <a:latin typeface="Times New Roman" pitchFamily="18" charset="0"/>
              </a:defRPr>
            </a:lvl3pPr>
            <a:lvl4pPr marL="1600200" indent="-228600" defTabSz="1306513">
              <a:defRPr sz="2400">
                <a:solidFill>
                  <a:schemeClr val="tx1"/>
                </a:solidFill>
                <a:latin typeface="Times New Roman" pitchFamily="18" charset="0"/>
              </a:defRPr>
            </a:lvl4pPr>
            <a:lvl5pPr marL="2057400" indent="-228600" defTabSz="1306513">
              <a:defRPr sz="2400">
                <a:solidFill>
                  <a:schemeClr val="tx1"/>
                </a:solidFill>
                <a:latin typeface="Times New Roman" pitchFamily="18" charset="0"/>
              </a:defRPr>
            </a:lvl5pPr>
            <a:lvl6pPr marL="2514600" indent="-228600" algn="ctr" defTabSz="1306513" eaLnBrk="0" fontAlgn="base" hangingPunct="0">
              <a:spcBef>
                <a:spcPct val="0"/>
              </a:spcBef>
              <a:spcAft>
                <a:spcPct val="0"/>
              </a:spcAft>
              <a:defRPr sz="2400">
                <a:solidFill>
                  <a:schemeClr val="tx1"/>
                </a:solidFill>
                <a:latin typeface="Times New Roman" pitchFamily="18" charset="0"/>
              </a:defRPr>
            </a:lvl6pPr>
            <a:lvl7pPr marL="2971800" indent="-228600" algn="ctr" defTabSz="1306513" eaLnBrk="0" fontAlgn="base" hangingPunct="0">
              <a:spcBef>
                <a:spcPct val="0"/>
              </a:spcBef>
              <a:spcAft>
                <a:spcPct val="0"/>
              </a:spcAft>
              <a:defRPr sz="2400">
                <a:solidFill>
                  <a:schemeClr val="tx1"/>
                </a:solidFill>
                <a:latin typeface="Times New Roman" pitchFamily="18" charset="0"/>
              </a:defRPr>
            </a:lvl7pPr>
            <a:lvl8pPr marL="3429000" indent="-228600" algn="ctr" defTabSz="1306513" eaLnBrk="0" fontAlgn="base" hangingPunct="0">
              <a:spcBef>
                <a:spcPct val="0"/>
              </a:spcBef>
              <a:spcAft>
                <a:spcPct val="0"/>
              </a:spcAft>
              <a:defRPr sz="2400">
                <a:solidFill>
                  <a:schemeClr val="tx1"/>
                </a:solidFill>
                <a:latin typeface="Times New Roman" pitchFamily="18" charset="0"/>
              </a:defRPr>
            </a:lvl8pPr>
            <a:lvl9pPr marL="3886200" indent="-228600" algn="ctr" defTabSz="1306513"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it-IT" altLang="it-IT" sz="4000" b="1" u="sng">
                <a:solidFill>
                  <a:srgbClr val="000099"/>
                </a:solidFill>
                <a:latin typeface="Calibri" panose="020F0502020204030204" pitchFamily="34" charset="0"/>
              </a:rPr>
              <a:t>4 domande</a:t>
            </a:r>
            <a:r>
              <a:rPr lang="it-IT" altLang="it-IT" sz="4000" b="1">
                <a:solidFill>
                  <a:srgbClr val="000099"/>
                </a:solidFill>
                <a:latin typeface="Calibri" panose="020F0502020204030204" pitchFamily="34" charset="0"/>
              </a:rPr>
              <a:t>:</a:t>
            </a:r>
            <a:endParaRPr lang="it-IT" altLang="it-IT">
              <a:solidFill>
                <a:srgbClr val="000099"/>
              </a:solidFill>
              <a:latin typeface="Calibri" panose="020F0502020204030204" pitchFamily="34" charset="0"/>
            </a:endParaRPr>
          </a:p>
        </p:txBody>
      </p:sp>
      <p:sp>
        <p:nvSpPr>
          <p:cNvPr id="6" name="AutoShape 4"/>
          <p:cNvSpPr>
            <a:spLocks noChangeArrowheads="1"/>
          </p:cNvSpPr>
          <p:nvPr/>
        </p:nvSpPr>
        <p:spPr bwMode="auto">
          <a:xfrm>
            <a:off x="4747530" y="2073051"/>
            <a:ext cx="1095767" cy="963091"/>
          </a:xfrm>
          <a:prstGeom prst="rightArrow">
            <a:avLst>
              <a:gd name="adj1" fmla="val 50000"/>
              <a:gd name="adj2" fmla="val 25000"/>
            </a:avLst>
          </a:prstGeom>
          <a:solidFill>
            <a:srgbClr val="FFFF00"/>
          </a:solidFill>
          <a:ln w="9525">
            <a:solidFill>
              <a:srgbClr val="000000"/>
            </a:solidFill>
            <a:miter lim="800000"/>
            <a:headEnd/>
            <a:tailEnd/>
          </a:ln>
        </p:spPr>
        <p:txBody>
          <a:bodyPr wrap="none" lIns="91435" tIns="45718" rIns="91435" bIns="45718"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it-IT" altLang="it-IT"/>
          </a:p>
        </p:txBody>
      </p:sp>
      <p:sp>
        <p:nvSpPr>
          <p:cNvPr id="7" name="Text Box 5"/>
          <p:cNvSpPr txBox="1">
            <a:spLocks noChangeArrowheads="1"/>
          </p:cNvSpPr>
          <p:nvPr/>
        </p:nvSpPr>
        <p:spPr bwMode="auto">
          <a:xfrm>
            <a:off x="5511438" y="3374335"/>
            <a:ext cx="3237026" cy="2070884"/>
          </a:xfrm>
          <a:prstGeom prst="rect">
            <a:avLst/>
          </a:prstGeom>
          <a:solidFill>
            <a:schemeClr val="bg1"/>
          </a:solidFill>
          <a:ln w="19050">
            <a:solidFill>
              <a:srgbClr val="FF0000"/>
            </a:solidFill>
            <a:miter lim="800000"/>
            <a:headEnd/>
            <a:tailEnd/>
          </a:ln>
        </p:spPr>
        <p:txBody>
          <a:bodyPr wrap="square" lIns="130616" tIns="65308" rIns="130616" bIns="65308">
            <a:spAutoFit/>
          </a:bodyPr>
          <a:lstStyle>
            <a:lvl1pPr defTabSz="1306513">
              <a:defRPr sz="2400">
                <a:solidFill>
                  <a:schemeClr val="tx1"/>
                </a:solidFill>
                <a:latin typeface="Times New Roman" pitchFamily="18" charset="0"/>
              </a:defRPr>
            </a:lvl1pPr>
            <a:lvl2pPr marL="742950" indent="-285750" defTabSz="1306513">
              <a:defRPr sz="2400">
                <a:solidFill>
                  <a:schemeClr val="tx1"/>
                </a:solidFill>
                <a:latin typeface="Times New Roman" pitchFamily="18" charset="0"/>
              </a:defRPr>
            </a:lvl2pPr>
            <a:lvl3pPr marL="1143000" indent="-228600" defTabSz="1306513">
              <a:defRPr sz="2400">
                <a:solidFill>
                  <a:schemeClr val="tx1"/>
                </a:solidFill>
                <a:latin typeface="Times New Roman" pitchFamily="18" charset="0"/>
              </a:defRPr>
            </a:lvl3pPr>
            <a:lvl4pPr marL="1600200" indent="-228600" defTabSz="1306513">
              <a:defRPr sz="2400">
                <a:solidFill>
                  <a:schemeClr val="tx1"/>
                </a:solidFill>
                <a:latin typeface="Times New Roman" pitchFamily="18" charset="0"/>
              </a:defRPr>
            </a:lvl4pPr>
            <a:lvl5pPr marL="2057400" indent="-228600" defTabSz="1306513">
              <a:defRPr sz="2400">
                <a:solidFill>
                  <a:schemeClr val="tx1"/>
                </a:solidFill>
                <a:latin typeface="Times New Roman" pitchFamily="18" charset="0"/>
              </a:defRPr>
            </a:lvl5pPr>
            <a:lvl6pPr marL="2514600" indent="-228600" algn="ctr" defTabSz="1306513" eaLnBrk="0" fontAlgn="base" hangingPunct="0">
              <a:spcBef>
                <a:spcPct val="0"/>
              </a:spcBef>
              <a:spcAft>
                <a:spcPct val="0"/>
              </a:spcAft>
              <a:defRPr sz="2400">
                <a:solidFill>
                  <a:schemeClr val="tx1"/>
                </a:solidFill>
                <a:latin typeface="Times New Roman" pitchFamily="18" charset="0"/>
              </a:defRPr>
            </a:lvl6pPr>
            <a:lvl7pPr marL="2971800" indent="-228600" algn="ctr" defTabSz="1306513" eaLnBrk="0" fontAlgn="base" hangingPunct="0">
              <a:spcBef>
                <a:spcPct val="0"/>
              </a:spcBef>
              <a:spcAft>
                <a:spcPct val="0"/>
              </a:spcAft>
              <a:defRPr sz="2400">
                <a:solidFill>
                  <a:schemeClr val="tx1"/>
                </a:solidFill>
                <a:latin typeface="Times New Roman" pitchFamily="18" charset="0"/>
              </a:defRPr>
            </a:lvl7pPr>
            <a:lvl8pPr marL="3429000" indent="-228600" algn="ctr" defTabSz="1306513" eaLnBrk="0" fontAlgn="base" hangingPunct="0">
              <a:spcBef>
                <a:spcPct val="0"/>
              </a:spcBef>
              <a:spcAft>
                <a:spcPct val="0"/>
              </a:spcAft>
              <a:defRPr sz="2400">
                <a:solidFill>
                  <a:schemeClr val="tx1"/>
                </a:solidFill>
                <a:latin typeface="Times New Roman" pitchFamily="18" charset="0"/>
              </a:defRPr>
            </a:lvl8pPr>
            <a:lvl9pPr marL="3886200" indent="-228600" algn="ctr" defTabSz="1306513" eaLnBrk="0" fontAlgn="base" hangingPunct="0">
              <a:spcBef>
                <a:spcPct val="0"/>
              </a:spcBef>
              <a:spcAft>
                <a:spcPct val="0"/>
              </a:spcAft>
              <a:defRPr sz="2400">
                <a:solidFill>
                  <a:schemeClr val="tx1"/>
                </a:solidFill>
                <a:latin typeface="Times New Roman" pitchFamily="18" charset="0"/>
              </a:defRPr>
            </a:lvl9pPr>
          </a:lstStyle>
          <a:p>
            <a:pPr>
              <a:spcBef>
                <a:spcPct val="50000"/>
              </a:spcBef>
              <a:buClr>
                <a:srgbClr val="FFFF00"/>
              </a:buClr>
              <a:buSzPct val="60000"/>
            </a:pPr>
            <a:r>
              <a:rPr lang="it-IT" altLang="it-IT" sz="1800" b="1" dirty="0">
                <a:solidFill>
                  <a:srgbClr val="FF0000"/>
                </a:solidFill>
                <a:latin typeface="Tahoma" pitchFamily="34" charset="0"/>
              </a:rPr>
              <a:t>Riscalda, asciuga</a:t>
            </a:r>
          </a:p>
          <a:p>
            <a:pPr>
              <a:spcBef>
                <a:spcPct val="50000"/>
              </a:spcBef>
              <a:buClr>
                <a:srgbClr val="FFFF00"/>
              </a:buClr>
              <a:buSzPct val="60000"/>
            </a:pPr>
            <a:r>
              <a:rPr lang="it-IT" altLang="it-IT" sz="1800" b="1" dirty="0">
                <a:solidFill>
                  <a:srgbClr val="FF0000"/>
                </a:solidFill>
                <a:latin typeface="Tahoma" pitchFamily="34" charset="0"/>
              </a:rPr>
              <a:t>Posiziona</a:t>
            </a:r>
          </a:p>
          <a:p>
            <a:pPr>
              <a:spcBef>
                <a:spcPct val="50000"/>
              </a:spcBef>
              <a:buClr>
                <a:srgbClr val="FFFF00"/>
              </a:buClr>
              <a:buSzPct val="60000"/>
            </a:pPr>
            <a:r>
              <a:rPr lang="it-IT" altLang="it-IT" sz="1800" b="1" dirty="0">
                <a:solidFill>
                  <a:srgbClr val="FF0000"/>
                </a:solidFill>
                <a:latin typeface="Tahoma" pitchFamily="34" charset="0"/>
              </a:rPr>
              <a:t>Libera le vie aeree</a:t>
            </a:r>
          </a:p>
          <a:p>
            <a:pPr>
              <a:spcBef>
                <a:spcPct val="50000"/>
              </a:spcBef>
              <a:buClr>
                <a:srgbClr val="FFFF00"/>
              </a:buClr>
              <a:buSzPct val="60000"/>
            </a:pPr>
            <a:r>
              <a:rPr lang="it-IT" altLang="it-IT" sz="1800" b="1" dirty="0">
                <a:solidFill>
                  <a:srgbClr val="FF0000"/>
                </a:solidFill>
                <a:latin typeface="Tahoma" pitchFamily="34" charset="0"/>
              </a:rPr>
              <a:t>Stimolazioni tattili</a:t>
            </a:r>
          </a:p>
          <a:p>
            <a:pPr>
              <a:spcBef>
                <a:spcPct val="50000"/>
              </a:spcBef>
              <a:buClr>
                <a:srgbClr val="FFFF00"/>
              </a:buClr>
              <a:buSzPct val="60000"/>
            </a:pPr>
            <a:r>
              <a:rPr lang="it-IT" altLang="it-IT" sz="1800" b="1" dirty="0">
                <a:solidFill>
                  <a:srgbClr val="FF0000"/>
                </a:solidFill>
                <a:latin typeface="Tahoma" pitchFamily="34" charset="0"/>
              </a:rPr>
              <a:t>Ossigeno (se necessario)</a:t>
            </a:r>
          </a:p>
        </p:txBody>
      </p:sp>
      <p:sp>
        <p:nvSpPr>
          <p:cNvPr id="8" name="Text Box 6"/>
          <p:cNvSpPr txBox="1">
            <a:spLocks noChangeArrowheads="1"/>
          </p:cNvSpPr>
          <p:nvPr/>
        </p:nvSpPr>
        <p:spPr bwMode="auto">
          <a:xfrm>
            <a:off x="6012210" y="2073050"/>
            <a:ext cx="1440110" cy="809000"/>
          </a:xfrm>
          <a:prstGeom prst="rect">
            <a:avLst/>
          </a:prstGeom>
          <a:noFill/>
          <a:ln w="9525">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square" lIns="130616" tIns="65308" rIns="130616" bIns="65308">
            <a:spAutoFit/>
          </a:bodyPr>
          <a:lstStyle>
            <a:lvl1pPr defTabSz="1306513">
              <a:defRPr sz="2400">
                <a:solidFill>
                  <a:schemeClr val="tx1"/>
                </a:solidFill>
                <a:latin typeface="Times New Roman" pitchFamily="18" charset="0"/>
              </a:defRPr>
            </a:lvl1pPr>
            <a:lvl2pPr marL="742950" indent="-285750" defTabSz="1306513">
              <a:defRPr sz="2400">
                <a:solidFill>
                  <a:schemeClr val="tx1"/>
                </a:solidFill>
                <a:latin typeface="Times New Roman" pitchFamily="18" charset="0"/>
              </a:defRPr>
            </a:lvl2pPr>
            <a:lvl3pPr marL="1143000" indent="-228600" defTabSz="1306513">
              <a:defRPr sz="2400">
                <a:solidFill>
                  <a:schemeClr val="tx1"/>
                </a:solidFill>
                <a:latin typeface="Times New Roman" pitchFamily="18" charset="0"/>
              </a:defRPr>
            </a:lvl3pPr>
            <a:lvl4pPr marL="1600200" indent="-228600" defTabSz="1306513">
              <a:defRPr sz="2400">
                <a:solidFill>
                  <a:schemeClr val="tx1"/>
                </a:solidFill>
                <a:latin typeface="Times New Roman" pitchFamily="18" charset="0"/>
              </a:defRPr>
            </a:lvl4pPr>
            <a:lvl5pPr marL="2057400" indent="-228600" defTabSz="1306513">
              <a:defRPr sz="2400">
                <a:solidFill>
                  <a:schemeClr val="tx1"/>
                </a:solidFill>
                <a:latin typeface="Times New Roman" pitchFamily="18" charset="0"/>
              </a:defRPr>
            </a:lvl5pPr>
            <a:lvl6pPr marL="2514600" indent="-228600" algn="ctr" defTabSz="1306513" eaLnBrk="0" fontAlgn="base" hangingPunct="0">
              <a:spcBef>
                <a:spcPct val="0"/>
              </a:spcBef>
              <a:spcAft>
                <a:spcPct val="0"/>
              </a:spcAft>
              <a:defRPr sz="2400">
                <a:solidFill>
                  <a:schemeClr val="tx1"/>
                </a:solidFill>
                <a:latin typeface="Times New Roman" pitchFamily="18" charset="0"/>
              </a:defRPr>
            </a:lvl6pPr>
            <a:lvl7pPr marL="2971800" indent="-228600" algn="ctr" defTabSz="1306513" eaLnBrk="0" fontAlgn="base" hangingPunct="0">
              <a:spcBef>
                <a:spcPct val="0"/>
              </a:spcBef>
              <a:spcAft>
                <a:spcPct val="0"/>
              </a:spcAft>
              <a:defRPr sz="2400">
                <a:solidFill>
                  <a:schemeClr val="tx1"/>
                </a:solidFill>
                <a:latin typeface="Times New Roman" pitchFamily="18" charset="0"/>
              </a:defRPr>
            </a:lvl7pPr>
            <a:lvl8pPr marL="3429000" indent="-228600" algn="ctr" defTabSz="1306513" eaLnBrk="0" fontAlgn="base" hangingPunct="0">
              <a:spcBef>
                <a:spcPct val="0"/>
              </a:spcBef>
              <a:spcAft>
                <a:spcPct val="0"/>
              </a:spcAft>
              <a:defRPr sz="2400">
                <a:solidFill>
                  <a:schemeClr val="tx1"/>
                </a:solidFill>
                <a:latin typeface="Times New Roman" pitchFamily="18" charset="0"/>
              </a:defRPr>
            </a:lvl8pPr>
            <a:lvl9pPr marL="3886200" indent="-228600" algn="ctr" defTabSz="1306513"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it-IT" altLang="it-IT" sz="4400" b="1" dirty="0">
                <a:solidFill>
                  <a:srgbClr val="FF0000"/>
                </a:solidFill>
                <a:latin typeface="Tahoma" pitchFamily="34" charset="0"/>
              </a:rPr>
              <a:t>NO </a:t>
            </a:r>
            <a:endParaRPr lang="it-IT" altLang="it-IT" sz="4400" dirty="0">
              <a:solidFill>
                <a:srgbClr val="FF0000"/>
              </a:solidFill>
              <a:latin typeface="Tahoma" pitchFamily="34" charset="0"/>
            </a:endParaRPr>
          </a:p>
        </p:txBody>
      </p:sp>
      <p:pic>
        <p:nvPicPr>
          <p:cNvPr id="9" name="Picture 2"/>
          <p:cNvPicPr>
            <a:picLocks noChangeAspect="1" noChangeArrowheads="1"/>
          </p:cNvPicPr>
          <p:nvPr/>
        </p:nvPicPr>
        <p:blipFill>
          <a:blip r:embed="rId3" cstate="print"/>
          <a:srcRect/>
          <a:stretch>
            <a:fillRect/>
          </a:stretch>
        </p:blipFill>
        <p:spPr bwMode="auto">
          <a:xfrm>
            <a:off x="7910513" y="6092825"/>
            <a:ext cx="1054100" cy="608013"/>
          </a:xfrm>
          <a:prstGeom prst="rect">
            <a:avLst/>
          </a:prstGeom>
          <a:noFill/>
          <a:ln w="9525">
            <a:noFill/>
            <a:miter lim="800000"/>
            <a:headEnd/>
            <a:tailEnd/>
          </a:ln>
        </p:spPr>
      </p:pic>
    </p:spTree>
    <p:extLst>
      <p:ext uri="{BB962C8B-B14F-4D97-AF65-F5344CB8AC3E}">
        <p14:creationId xmlns:p14="http://schemas.microsoft.com/office/powerpoint/2010/main" xmlns="" val="4051077401"/>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5218" name="Object 2"/>
          <p:cNvGraphicFramePr>
            <a:graphicFrameLocks noChangeAspect="1"/>
          </p:cNvGraphicFramePr>
          <p:nvPr>
            <p:extLst>
              <p:ext uri="{D42A27DB-BD31-4B8C-83A1-F6EECF244321}">
                <p14:modId xmlns:p14="http://schemas.microsoft.com/office/powerpoint/2010/main" xmlns="" val="3822796495"/>
              </p:ext>
            </p:extLst>
          </p:nvPr>
        </p:nvGraphicFramePr>
        <p:xfrm>
          <a:off x="467544" y="908720"/>
          <a:ext cx="8240713" cy="5729064"/>
        </p:xfrm>
        <a:graphic>
          <a:graphicData uri="http://schemas.openxmlformats.org/presentationml/2006/ole">
            <p:oleObj spid="_x0000_s10249" name="Diapositiva" r:id="rId3" imgW="2016370" imgH="1342488" progId="PowerPoint.Slide.8">
              <p:embed/>
            </p:oleObj>
          </a:graphicData>
        </a:graphic>
      </p:graphicFrame>
      <p:sp>
        <p:nvSpPr>
          <p:cNvPr id="265231" name="Rectangle 15"/>
          <p:cNvSpPr>
            <a:spLocks noChangeArrowheads="1"/>
          </p:cNvSpPr>
          <p:nvPr/>
        </p:nvSpPr>
        <p:spPr bwMode="auto">
          <a:xfrm>
            <a:off x="467544" y="152400"/>
            <a:ext cx="8477251" cy="609600"/>
          </a:xfrm>
          <a:prstGeom prst="rect">
            <a:avLst/>
          </a:prstGeom>
          <a:ln/>
        </p:spPr>
        <p:style>
          <a:lnRef idx="2">
            <a:schemeClr val="accent3"/>
          </a:lnRef>
          <a:fillRef idx="1">
            <a:schemeClr val="lt1"/>
          </a:fillRef>
          <a:effectRef idx="0">
            <a:schemeClr val="accent3"/>
          </a:effectRef>
          <a:fontRef idx="minor">
            <a:schemeClr val="dk1"/>
          </a:fontRef>
        </p:style>
        <p:txBody>
          <a:bodyPr lIns="130615" tIns="65308" rIns="130615" bIns="65308" anchor="ctr"/>
          <a:lstStyle>
            <a:lvl1pPr defTabSz="1306513">
              <a:defRPr sz="2400">
                <a:solidFill>
                  <a:schemeClr val="tx1"/>
                </a:solidFill>
                <a:latin typeface="Comic Sans MS" pitchFamily="66" charset="0"/>
              </a:defRPr>
            </a:lvl1pPr>
            <a:lvl2pPr defTabSz="1306513">
              <a:defRPr sz="2400">
                <a:solidFill>
                  <a:schemeClr val="tx1"/>
                </a:solidFill>
                <a:latin typeface="Comic Sans MS" pitchFamily="66" charset="0"/>
              </a:defRPr>
            </a:lvl2pPr>
            <a:lvl3pPr defTabSz="1306513">
              <a:defRPr sz="2400">
                <a:solidFill>
                  <a:schemeClr val="tx1"/>
                </a:solidFill>
                <a:latin typeface="Comic Sans MS" pitchFamily="66" charset="0"/>
              </a:defRPr>
            </a:lvl3pPr>
            <a:lvl4pPr defTabSz="1306513">
              <a:defRPr sz="2400">
                <a:solidFill>
                  <a:schemeClr val="tx1"/>
                </a:solidFill>
                <a:latin typeface="Comic Sans MS" pitchFamily="66" charset="0"/>
              </a:defRPr>
            </a:lvl4pPr>
            <a:lvl5pPr defTabSz="1306513">
              <a:defRPr sz="2400">
                <a:solidFill>
                  <a:schemeClr val="tx1"/>
                </a:solidFill>
                <a:latin typeface="Comic Sans MS" pitchFamily="66" charset="0"/>
              </a:defRPr>
            </a:lvl5pPr>
            <a:lvl6pPr marL="457200" defTabSz="1306513" eaLnBrk="0" fontAlgn="base" hangingPunct="0">
              <a:spcBef>
                <a:spcPct val="0"/>
              </a:spcBef>
              <a:spcAft>
                <a:spcPct val="0"/>
              </a:spcAft>
              <a:defRPr sz="2400">
                <a:solidFill>
                  <a:schemeClr val="tx1"/>
                </a:solidFill>
                <a:latin typeface="Comic Sans MS" pitchFamily="66" charset="0"/>
              </a:defRPr>
            </a:lvl6pPr>
            <a:lvl7pPr marL="914400" defTabSz="1306513" eaLnBrk="0" fontAlgn="base" hangingPunct="0">
              <a:spcBef>
                <a:spcPct val="0"/>
              </a:spcBef>
              <a:spcAft>
                <a:spcPct val="0"/>
              </a:spcAft>
              <a:defRPr sz="2400">
                <a:solidFill>
                  <a:schemeClr val="tx1"/>
                </a:solidFill>
                <a:latin typeface="Comic Sans MS" pitchFamily="66" charset="0"/>
              </a:defRPr>
            </a:lvl7pPr>
            <a:lvl8pPr marL="1371600" defTabSz="1306513" eaLnBrk="0" fontAlgn="base" hangingPunct="0">
              <a:spcBef>
                <a:spcPct val="0"/>
              </a:spcBef>
              <a:spcAft>
                <a:spcPct val="0"/>
              </a:spcAft>
              <a:defRPr sz="2400">
                <a:solidFill>
                  <a:schemeClr val="tx1"/>
                </a:solidFill>
                <a:latin typeface="Comic Sans MS" pitchFamily="66" charset="0"/>
              </a:defRPr>
            </a:lvl8pPr>
            <a:lvl9pPr marL="1828800" defTabSz="1306513" eaLnBrk="0" fontAlgn="base" hangingPunct="0">
              <a:spcBef>
                <a:spcPct val="0"/>
              </a:spcBef>
              <a:spcAft>
                <a:spcPct val="0"/>
              </a:spcAft>
              <a:defRPr sz="2400">
                <a:solidFill>
                  <a:schemeClr val="tx1"/>
                </a:solidFill>
                <a:latin typeface="Comic Sans MS" pitchFamily="66" charset="0"/>
              </a:defRPr>
            </a:lvl9pPr>
          </a:lstStyle>
          <a:p>
            <a:pPr algn="ctr"/>
            <a:r>
              <a:rPr lang="it-IT" altLang="it-IT" sz="3600" b="1" dirty="0">
                <a:solidFill>
                  <a:srgbClr val="FF0000"/>
                </a:solidFill>
                <a:latin typeface="Calibri" panose="020F0502020204030204" pitchFamily="34" charset="0"/>
              </a:rPr>
              <a:t>Assistenza e Rianimazione del Neonato</a:t>
            </a:r>
          </a:p>
        </p:txBody>
      </p:sp>
    </p:spTree>
    <p:extLst>
      <p:ext uri="{BB962C8B-B14F-4D97-AF65-F5344CB8AC3E}">
        <p14:creationId xmlns:p14="http://schemas.microsoft.com/office/powerpoint/2010/main" xmlns="" val="1709713089"/>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42" name="Picture 2050"/>
          <p:cNvPicPr>
            <a:picLocks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30215" y="1676400"/>
            <a:ext cx="8408987" cy="5029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rgbClr val="FF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66243" name="Rectangle 2051"/>
          <p:cNvSpPr>
            <a:spLocks noChangeArrowheads="1"/>
          </p:cNvSpPr>
          <p:nvPr/>
        </p:nvSpPr>
        <p:spPr bwMode="auto">
          <a:xfrm>
            <a:off x="1295400" y="188641"/>
            <a:ext cx="6934200" cy="1215285"/>
          </a:xfrm>
          <a:prstGeom prst="rect">
            <a:avLst/>
          </a:prstGeom>
          <a:solidFill>
            <a:schemeClr val="bg1"/>
          </a:solidFill>
          <a:ln w="12700">
            <a:solidFill>
              <a:srgbClr val="FFFF00"/>
            </a:solidFill>
            <a:miter lim="800000"/>
            <a:headEnd/>
            <a:tailEnd/>
          </a:ln>
          <a:effectLst/>
          <a:extLst>
            <a:ext uri="{AF507438-7753-43E0-B8FC-AC1667EBCBE1}">
              <a14:hiddenEffects xmlns:a14="http://schemas.microsoft.com/office/drawing/2010/main" xmlns="">
                <a:effectLst>
                  <a:outerShdw dist="107763" dir="2700000" algn="ctr" rotWithShape="0">
                    <a:schemeClr val="bg2"/>
                  </a:outerShdw>
                </a:effectLst>
              </a14:hiddenEffects>
            </a:ext>
          </a:extLst>
        </p:spPr>
        <p:txBody>
          <a:bodyPr lIns="90479" tIns="107990" rIns="90479" bIns="107990">
            <a:spAutoFit/>
          </a:bodyPr>
          <a:lstStyle>
            <a:lvl1pPr defTabSz="762000">
              <a:defRPr sz="2400">
                <a:solidFill>
                  <a:schemeClr val="tx1"/>
                </a:solidFill>
                <a:latin typeface="Comic Sans MS" pitchFamily="66" charset="0"/>
              </a:defRPr>
            </a:lvl1pPr>
            <a:lvl2pPr marL="571500" defTabSz="762000">
              <a:defRPr sz="2400">
                <a:solidFill>
                  <a:schemeClr val="tx1"/>
                </a:solidFill>
                <a:latin typeface="Comic Sans MS" pitchFamily="66" charset="0"/>
              </a:defRPr>
            </a:lvl2pPr>
            <a:lvl3pPr marL="1143000" defTabSz="762000">
              <a:defRPr sz="2400">
                <a:solidFill>
                  <a:schemeClr val="tx1"/>
                </a:solidFill>
                <a:latin typeface="Comic Sans MS" pitchFamily="66" charset="0"/>
              </a:defRPr>
            </a:lvl3pPr>
            <a:lvl4pPr marL="1714500" defTabSz="762000">
              <a:defRPr sz="2400">
                <a:solidFill>
                  <a:schemeClr val="tx1"/>
                </a:solidFill>
                <a:latin typeface="Comic Sans MS" pitchFamily="66" charset="0"/>
              </a:defRPr>
            </a:lvl4pPr>
            <a:lvl5pPr marL="2286000" defTabSz="762000">
              <a:defRPr sz="2400">
                <a:solidFill>
                  <a:schemeClr val="tx1"/>
                </a:solidFill>
                <a:latin typeface="Comic Sans MS" pitchFamily="66" charset="0"/>
              </a:defRPr>
            </a:lvl5pPr>
            <a:lvl6pPr marL="2743200" defTabSz="762000" eaLnBrk="0" fontAlgn="base" hangingPunct="0">
              <a:spcBef>
                <a:spcPct val="0"/>
              </a:spcBef>
              <a:spcAft>
                <a:spcPct val="0"/>
              </a:spcAft>
              <a:defRPr sz="2400">
                <a:solidFill>
                  <a:schemeClr val="tx1"/>
                </a:solidFill>
                <a:latin typeface="Comic Sans MS" pitchFamily="66" charset="0"/>
              </a:defRPr>
            </a:lvl6pPr>
            <a:lvl7pPr marL="3200400" defTabSz="762000" eaLnBrk="0" fontAlgn="base" hangingPunct="0">
              <a:spcBef>
                <a:spcPct val="0"/>
              </a:spcBef>
              <a:spcAft>
                <a:spcPct val="0"/>
              </a:spcAft>
              <a:defRPr sz="2400">
                <a:solidFill>
                  <a:schemeClr val="tx1"/>
                </a:solidFill>
                <a:latin typeface="Comic Sans MS" pitchFamily="66" charset="0"/>
              </a:defRPr>
            </a:lvl7pPr>
            <a:lvl8pPr marL="3657600" defTabSz="762000" eaLnBrk="0" fontAlgn="base" hangingPunct="0">
              <a:spcBef>
                <a:spcPct val="0"/>
              </a:spcBef>
              <a:spcAft>
                <a:spcPct val="0"/>
              </a:spcAft>
              <a:defRPr sz="2400">
                <a:solidFill>
                  <a:schemeClr val="tx1"/>
                </a:solidFill>
                <a:latin typeface="Comic Sans MS" pitchFamily="66" charset="0"/>
              </a:defRPr>
            </a:lvl8pPr>
            <a:lvl9pPr marL="4114800" defTabSz="762000" eaLnBrk="0" fontAlgn="base" hangingPunct="0">
              <a:spcBef>
                <a:spcPct val="0"/>
              </a:spcBef>
              <a:spcAft>
                <a:spcPct val="0"/>
              </a:spcAft>
              <a:defRPr sz="2400">
                <a:solidFill>
                  <a:schemeClr val="tx1"/>
                </a:solidFill>
                <a:latin typeface="Comic Sans MS" pitchFamily="66" charset="0"/>
              </a:defRPr>
            </a:lvl9pPr>
          </a:lstStyle>
          <a:p>
            <a:pPr algn="ctr">
              <a:lnSpc>
                <a:spcPct val="90000"/>
              </a:lnSpc>
            </a:pPr>
            <a:r>
              <a:rPr lang="it-IT" altLang="it-IT" b="1">
                <a:latin typeface="Calibri" panose="020F0502020204030204" pitchFamily="34" charset="0"/>
              </a:rPr>
              <a:t>FISIOLOGIA DELL’ASFISSIA PERINATALE</a:t>
            </a:r>
            <a:endParaRPr lang="it-IT" altLang="it-IT">
              <a:latin typeface="Calibri" panose="020F0502020204030204" pitchFamily="34" charset="0"/>
            </a:endParaRPr>
          </a:p>
          <a:p>
            <a:pPr algn="ctr">
              <a:lnSpc>
                <a:spcPct val="90000"/>
              </a:lnSpc>
            </a:pPr>
            <a:r>
              <a:rPr lang="it-IT" altLang="it-IT">
                <a:latin typeface="Calibri" panose="020F0502020204030204" pitchFamily="34" charset="0"/>
              </a:rPr>
              <a:t>Condizione patologica caratterizzata da </a:t>
            </a:r>
          </a:p>
          <a:p>
            <a:pPr algn="ctr">
              <a:lnSpc>
                <a:spcPct val="90000"/>
              </a:lnSpc>
            </a:pPr>
            <a:r>
              <a:rPr lang="it-IT" altLang="it-IT">
                <a:latin typeface="Calibri" panose="020F0502020204030204" pitchFamily="34" charset="0"/>
              </a:rPr>
              <a:t>ipossia progressiva, accumulo di CO</a:t>
            </a:r>
            <a:r>
              <a:rPr lang="it-IT" altLang="it-IT" baseline="-25000">
                <a:latin typeface="Calibri" panose="020F0502020204030204" pitchFamily="34" charset="0"/>
              </a:rPr>
              <a:t>2 </a:t>
            </a:r>
            <a:r>
              <a:rPr lang="it-IT" altLang="it-IT">
                <a:latin typeface="Calibri" panose="020F0502020204030204" pitchFamily="34" charset="0"/>
              </a:rPr>
              <a:t>e acidosi</a:t>
            </a:r>
          </a:p>
        </p:txBody>
      </p:sp>
      <p:sp>
        <p:nvSpPr>
          <p:cNvPr id="266244" name="Rectangle 2052"/>
          <p:cNvSpPr>
            <a:spLocks noChangeArrowheads="1"/>
          </p:cNvSpPr>
          <p:nvPr/>
        </p:nvSpPr>
        <p:spPr bwMode="auto">
          <a:xfrm>
            <a:off x="1200150" y="1676402"/>
            <a:ext cx="1843088" cy="6437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rgbClr val="FF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9" tIns="44446" rIns="90479" bIns="44446">
            <a:spAutoFit/>
          </a:bodyPr>
          <a:lstStyle>
            <a:lvl1pPr defTabSz="762000">
              <a:defRPr sz="2400">
                <a:solidFill>
                  <a:schemeClr val="tx1"/>
                </a:solidFill>
                <a:latin typeface="Comic Sans MS" pitchFamily="66" charset="0"/>
              </a:defRPr>
            </a:lvl1pPr>
            <a:lvl2pPr marL="571500" defTabSz="762000">
              <a:defRPr sz="2400">
                <a:solidFill>
                  <a:schemeClr val="tx1"/>
                </a:solidFill>
                <a:latin typeface="Comic Sans MS" pitchFamily="66" charset="0"/>
              </a:defRPr>
            </a:lvl2pPr>
            <a:lvl3pPr marL="1143000" defTabSz="762000">
              <a:defRPr sz="2400">
                <a:solidFill>
                  <a:schemeClr val="tx1"/>
                </a:solidFill>
                <a:latin typeface="Comic Sans MS" pitchFamily="66" charset="0"/>
              </a:defRPr>
            </a:lvl3pPr>
            <a:lvl4pPr marL="1714500" defTabSz="762000">
              <a:defRPr sz="2400">
                <a:solidFill>
                  <a:schemeClr val="tx1"/>
                </a:solidFill>
                <a:latin typeface="Comic Sans MS" pitchFamily="66" charset="0"/>
              </a:defRPr>
            </a:lvl4pPr>
            <a:lvl5pPr marL="2286000" defTabSz="762000">
              <a:defRPr sz="2400">
                <a:solidFill>
                  <a:schemeClr val="tx1"/>
                </a:solidFill>
                <a:latin typeface="Comic Sans MS" pitchFamily="66" charset="0"/>
              </a:defRPr>
            </a:lvl5pPr>
            <a:lvl6pPr marL="2743200" defTabSz="762000" eaLnBrk="0" fontAlgn="base" hangingPunct="0">
              <a:spcBef>
                <a:spcPct val="0"/>
              </a:spcBef>
              <a:spcAft>
                <a:spcPct val="0"/>
              </a:spcAft>
              <a:defRPr sz="2400">
                <a:solidFill>
                  <a:schemeClr val="tx1"/>
                </a:solidFill>
                <a:latin typeface="Comic Sans MS" pitchFamily="66" charset="0"/>
              </a:defRPr>
            </a:lvl6pPr>
            <a:lvl7pPr marL="3200400" defTabSz="762000" eaLnBrk="0" fontAlgn="base" hangingPunct="0">
              <a:spcBef>
                <a:spcPct val="0"/>
              </a:spcBef>
              <a:spcAft>
                <a:spcPct val="0"/>
              </a:spcAft>
              <a:defRPr sz="2400">
                <a:solidFill>
                  <a:schemeClr val="tx1"/>
                </a:solidFill>
                <a:latin typeface="Comic Sans MS" pitchFamily="66" charset="0"/>
              </a:defRPr>
            </a:lvl7pPr>
            <a:lvl8pPr marL="3657600" defTabSz="762000" eaLnBrk="0" fontAlgn="base" hangingPunct="0">
              <a:spcBef>
                <a:spcPct val="0"/>
              </a:spcBef>
              <a:spcAft>
                <a:spcPct val="0"/>
              </a:spcAft>
              <a:defRPr sz="2400">
                <a:solidFill>
                  <a:schemeClr val="tx1"/>
                </a:solidFill>
                <a:latin typeface="Comic Sans MS" pitchFamily="66" charset="0"/>
              </a:defRPr>
            </a:lvl8pPr>
            <a:lvl9pPr marL="4114800" defTabSz="762000" eaLnBrk="0" fontAlgn="base" hangingPunct="0">
              <a:spcBef>
                <a:spcPct val="0"/>
              </a:spcBef>
              <a:spcAft>
                <a:spcPct val="0"/>
              </a:spcAft>
              <a:defRPr sz="2400">
                <a:solidFill>
                  <a:schemeClr val="tx1"/>
                </a:solidFill>
                <a:latin typeface="Comic Sans MS" pitchFamily="66" charset="0"/>
              </a:defRPr>
            </a:lvl9pPr>
          </a:lstStyle>
          <a:p>
            <a:pPr algn="ctr">
              <a:lnSpc>
                <a:spcPct val="90000"/>
              </a:lnSpc>
            </a:pPr>
            <a:r>
              <a:rPr lang="it-IT" altLang="it-IT" sz="2000" b="1">
                <a:latin typeface="Calibri" panose="020F0502020204030204" pitchFamily="34" charset="0"/>
              </a:rPr>
              <a:t>(Respirazione</a:t>
            </a:r>
          </a:p>
          <a:p>
            <a:pPr algn="ctr">
              <a:lnSpc>
                <a:spcPct val="90000"/>
              </a:lnSpc>
            </a:pPr>
            <a:r>
              <a:rPr lang="it-IT" altLang="it-IT" sz="2000" b="1">
                <a:latin typeface="Calibri" panose="020F0502020204030204" pitchFamily="34" charset="0"/>
              </a:rPr>
              <a:t>rapida)</a:t>
            </a:r>
          </a:p>
        </p:txBody>
      </p:sp>
      <p:sp>
        <p:nvSpPr>
          <p:cNvPr id="266245" name="Rectangle 2053"/>
          <p:cNvSpPr>
            <a:spLocks noChangeArrowheads="1"/>
          </p:cNvSpPr>
          <p:nvPr/>
        </p:nvSpPr>
        <p:spPr bwMode="auto">
          <a:xfrm>
            <a:off x="3107834" y="2319339"/>
            <a:ext cx="1088422" cy="6437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rgbClr val="FF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9" tIns="44446" rIns="90479" bIns="44446">
            <a:spAutoFit/>
          </a:bodyPr>
          <a:lstStyle>
            <a:lvl1pPr defTabSz="762000">
              <a:defRPr sz="2400">
                <a:solidFill>
                  <a:schemeClr val="tx1"/>
                </a:solidFill>
                <a:latin typeface="Comic Sans MS" pitchFamily="66" charset="0"/>
              </a:defRPr>
            </a:lvl1pPr>
            <a:lvl2pPr marL="571500" defTabSz="762000">
              <a:defRPr sz="2400">
                <a:solidFill>
                  <a:schemeClr val="tx1"/>
                </a:solidFill>
                <a:latin typeface="Comic Sans MS" pitchFamily="66" charset="0"/>
              </a:defRPr>
            </a:lvl2pPr>
            <a:lvl3pPr marL="1143000" defTabSz="762000">
              <a:defRPr sz="2400">
                <a:solidFill>
                  <a:schemeClr val="tx1"/>
                </a:solidFill>
                <a:latin typeface="Comic Sans MS" pitchFamily="66" charset="0"/>
              </a:defRPr>
            </a:lvl3pPr>
            <a:lvl4pPr marL="1714500" defTabSz="762000">
              <a:defRPr sz="2400">
                <a:solidFill>
                  <a:schemeClr val="tx1"/>
                </a:solidFill>
                <a:latin typeface="Comic Sans MS" pitchFamily="66" charset="0"/>
              </a:defRPr>
            </a:lvl4pPr>
            <a:lvl5pPr marL="2286000" defTabSz="762000">
              <a:defRPr sz="2400">
                <a:solidFill>
                  <a:schemeClr val="tx1"/>
                </a:solidFill>
                <a:latin typeface="Comic Sans MS" pitchFamily="66" charset="0"/>
              </a:defRPr>
            </a:lvl5pPr>
            <a:lvl6pPr marL="2743200" defTabSz="762000" eaLnBrk="0" fontAlgn="base" hangingPunct="0">
              <a:spcBef>
                <a:spcPct val="0"/>
              </a:spcBef>
              <a:spcAft>
                <a:spcPct val="0"/>
              </a:spcAft>
              <a:defRPr sz="2400">
                <a:solidFill>
                  <a:schemeClr val="tx1"/>
                </a:solidFill>
                <a:latin typeface="Comic Sans MS" pitchFamily="66" charset="0"/>
              </a:defRPr>
            </a:lvl6pPr>
            <a:lvl7pPr marL="3200400" defTabSz="762000" eaLnBrk="0" fontAlgn="base" hangingPunct="0">
              <a:spcBef>
                <a:spcPct val="0"/>
              </a:spcBef>
              <a:spcAft>
                <a:spcPct val="0"/>
              </a:spcAft>
              <a:defRPr sz="2400">
                <a:solidFill>
                  <a:schemeClr val="tx1"/>
                </a:solidFill>
                <a:latin typeface="Comic Sans MS" pitchFamily="66" charset="0"/>
              </a:defRPr>
            </a:lvl7pPr>
            <a:lvl8pPr marL="3657600" defTabSz="762000" eaLnBrk="0" fontAlgn="base" hangingPunct="0">
              <a:spcBef>
                <a:spcPct val="0"/>
              </a:spcBef>
              <a:spcAft>
                <a:spcPct val="0"/>
              </a:spcAft>
              <a:defRPr sz="2400">
                <a:solidFill>
                  <a:schemeClr val="tx1"/>
                </a:solidFill>
                <a:latin typeface="Comic Sans MS" pitchFamily="66" charset="0"/>
              </a:defRPr>
            </a:lvl8pPr>
            <a:lvl9pPr marL="4114800" defTabSz="762000" eaLnBrk="0" fontAlgn="base" hangingPunct="0">
              <a:spcBef>
                <a:spcPct val="0"/>
              </a:spcBef>
              <a:spcAft>
                <a:spcPct val="0"/>
              </a:spcAft>
              <a:defRPr sz="2400">
                <a:solidFill>
                  <a:schemeClr val="tx1"/>
                </a:solidFill>
                <a:latin typeface="Comic Sans MS" pitchFamily="66" charset="0"/>
              </a:defRPr>
            </a:lvl9pPr>
          </a:lstStyle>
          <a:p>
            <a:pPr algn="ctr">
              <a:lnSpc>
                <a:spcPct val="90000"/>
              </a:lnSpc>
            </a:pPr>
            <a:r>
              <a:rPr lang="it-IT" altLang="it-IT" sz="2000" b="1" dirty="0">
                <a:solidFill>
                  <a:srgbClr val="0070C0"/>
                </a:solidFill>
                <a:latin typeface="Calibri" panose="020F0502020204030204" pitchFamily="34" charset="0"/>
              </a:rPr>
              <a:t>Apnea</a:t>
            </a:r>
          </a:p>
          <a:p>
            <a:pPr algn="ctr">
              <a:lnSpc>
                <a:spcPct val="90000"/>
              </a:lnSpc>
            </a:pPr>
            <a:r>
              <a:rPr lang="it-IT" altLang="it-IT" sz="2000" b="1" dirty="0">
                <a:solidFill>
                  <a:srgbClr val="0070C0"/>
                </a:solidFill>
                <a:latin typeface="Calibri" panose="020F0502020204030204" pitchFamily="34" charset="0"/>
              </a:rPr>
              <a:t>Primaria</a:t>
            </a:r>
          </a:p>
        </p:txBody>
      </p:sp>
      <p:sp>
        <p:nvSpPr>
          <p:cNvPr id="266246" name="Rectangle 2054"/>
          <p:cNvSpPr>
            <a:spLocks noChangeArrowheads="1"/>
          </p:cNvSpPr>
          <p:nvPr/>
        </p:nvSpPr>
        <p:spPr bwMode="auto">
          <a:xfrm>
            <a:off x="4624390" y="1735140"/>
            <a:ext cx="1843087" cy="6437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rgbClr val="FF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9" tIns="44446" rIns="90479" bIns="44446">
            <a:spAutoFit/>
          </a:bodyPr>
          <a:lstStyle>
            <a:lvl1pPr defTabSz="762000">
              <a:defRPr sz="2400">
                <a:solidFill>
                  <a:schemeClr val="tx1"/>
                </a:solidFill>
                <a:latin typeface="Comic Sans MS" pitchFamily="66" charset="0"/>
              </a:defRPr>
            </a:lvl1pPr>
            <a:lvl2pPr marL="571500" defTabSz="762000">
              <a:defRPr sz="2400">
                <a:solidFill>
                  <a:schemeClr val="tx1"/>
                </a:solidFill>
                <a:latin typeface="Comic Sans MS" pitchFamily="66" charset="0"/>
              </a:defRPr>
            </a:lvl2pPr>
            <a:lvl3pPr marL="1143000" defTabSz="762000">
              <a:defRPr sz="2400">
                <a:solidFill>
                  <a:schemeClr val="tx1"/>
                </a:solidFill>
                <a:latin typeface="Comic Sans MS" pitchFamily="66" charset="0"/>
              </a:defRPr>
            </a:lvl3pPr>
            <a:lvl4pPr marL="1714500" defTabSz="762000">
              <a:defRPr sz="2400">
                <a:solidFill>
                  <a:schemeClr val="tx1"/>
                </a:solidFill>
                <a:latin typeface="Comic Sans MS" pitchFamily="66" charset="0"/>
              </a:defRPr>
            </a:lvl4pPr>
            <a:lvl5pPr marL="2286000" defTabSz="762000">
              <a:defRPr sz="2400">
                <a:solidFill>
                  <a:schemeClr val="tx1"/>
                </a:solidFill>
                <a:latin typeface="Comic Sans MS" pitchFamily="66" charset="0"/>
              </a:defRPr>
            </a:lvl5pPr>
            <a:lvl6pPr marL="2743200" defTabSz="762000" eaLnBrk="0" fontAlgn="base" hangingPunct="0">
              <a:spcBef>
                <a:spcPct val="0"/>
              </a:spcBef>
              <a:spcAft>
                <a:spcPct val="0"/>
              </a:spcAft>
              <a:defRPr sz="2400">
                <a:solidFill>
                  <a:schemeClr val="tx1"/>
                </a:solidFill>
                <a:latin typeface="Comic Sans MS" pitchFamily="66" charset="0"/>
              </a:defRPr>
            </a:lvl6pPr>
            <a:lvl7pPr marL="3200400" defTabSz="762000" eaLnBrk="0" fontAlgn="base" hangingPunct="0">
              <a:spcBef>
                <a:spcPct val="0"/>
              </a:spcBef>
              <a:spcAft>
                <a:spcPct val="0"/>
              </a:spcAft>
              <a:defRPr sz="2400">
                <a:solidFill>
                  <a:schemeClr val="tx1"/>
                </a:solidFill>
                <a:latin typeface="Comic Sans MS" pitchFamily="66" charset="0"/>
              </a:defRPr>
            </a:lvl7pPr>
            <a:lvl8pPr marL="3657600" defTabSz="762000" eaLnBrk="0" fontAlgn="base" hangingPunct="0">
              <a:spcBef>
                <a:spcPct val="0"/>
              </a:spcBef>
              <a:spcAft>
                <a:spcPct val="0"/>
              </a:spcAft>
              <a:defRPr sz="2400">
                <a:solidFill>
                  <a:schemeClr val="tx1"/>
                </a:solidFill>
                <a:latin typeface="Comic Sans MS" pitchFamily="66" charset="0"/>
              </a:defRPr>
            </a:lvl8pPr>
            <a:lvl9pPr marL="4114800" defTabSz="762000" eaLnBrk="0" fontAlgn="base" hangingPunct="0">
              <a:spcBef>
                <a:spcPct val="0"/>
              </a:spcBef>
              <a:spcAft>
                <a:spcPct val="0"/>
              </a:spcAft>
              <a:defRPr sz="2400">
                <a:solidFill>
                  <a:schemeClr val="tx1"/>
                </a:solidFill>
                <a:latin typeface="Comic Sans MS" pitchFamily="66" charset="0"/>
              </a:defRPr>
            </a:lvl9pPr>
          </a:lstStyle>
          <a:p>
            <a:pPr algn="ctr">
              <a:lnSpc>
                <a:spcPct val="90000"/>
              </a:lnSpc>
            </a:pPr>
            <a:r>
              <a:rPr lang="it-IT" altLang="it-IT" sz="2000" b="1">
                <a:latin typeface="Calibri" panose="020F0502020204030204" pitchFamily="34" charset="0"/>
              </a:rPr>
              <a:t>(Gasping irregolare)</a:t>
            </a:r>
          </a:p>
        </p:txBody>
      </p:sp>
      <p:sp>
        <p:nvSpPr>
          <p:cNvPr id="266247" name="Rectangle 2055"/>
          <p:cNvSpPr>
            <a:spLocks noChangeArrowheads="1"/>
          </p:cNvSpPr>
          <p:nvPr/>
        </p:nvSpPr>
        <p:spPr bwMode="auto">
          <a:xfrm>
            <a:off x="6888576" y="2319339"/>
            <a:ext cx="1361253" cy="6437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rgbClr val="FF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9" tIns="44446" rIns="90479" bIns="44446">
            <a:spAutoFit/>
          </a:bodyPr>
          <a:lstStyle>
            <a:lvl1pPr defTabSz="762000">
              <a:defRPr sz="2400">
                <a:solidFill>
                  <a:schemeClr val="tx1"/>
                </a:solidFill>
                <a:latin typeface="Comic Sans MS" pitchFamily="66" charset="0"/>
              </a:defRPr>
            </a:lvl1pPr>
            <a:lvl2pPr marL="571500" defTabSz="762000">
              <a:defRPr sz="2400">
                <a:solidFill>
                  <a:schemeClr val="tx1"/>
                </a:solidFill>
                <a:latin typeface="Comic Sans MS" pitchFamily="66" charset="0"/>
              </a:defRPr>
            </a:lvl2pPr>
            <a:lvl3pPr marL="1143000" defTabSz="762000">
              <a:defRPr sz="2400">
                <a:solidFill>
                  <a:schemeClr val="tx1"/>
                </a:solidFill>
                <a:latin typeface="Comic Sans MS" pitchFamily="66" charset="0"/>
              </a:defRPr>
            </a:lvl3pPr>
            <a:lvl4pPr marL="1714500" defTabSz="762000">
              <a:defRPr sz="2400">
                <a:solidFill>
                  <a:schemeClr val="tx1"/>
                </a:solidFill>
                <a:latin typeface="Comic Sans MS" pitchFamily="66" charset="0"/>
              </a:defRPr>
            </a:lvl4pPr>
            <a:lvl5pPr marL="2286000" defTabSz="762000">
              <a:defRPr sz="2400">
                <a:solidFill>
                  <a:schemeClr val="tx1"/>
                </a:solidFill>
                <a:latin typeface="Comic Sans MS" pitchFamily="66" charset="0"/>
              </a:defRPr>
            </a:lvl5pPr>
            <a:lvl6pPr marL="2743200" defTabSz="762000" eaLnBrk="0" fontAlgn="base" hangingPunct="0">
              <a:spcBef>
                <a:spcPct val="0"/>
              </a:spcBef>
              <a:spcAft>
                <a:spcPct val="0"/>
              </a:spcAft>
              <a:defRPr sz="2400">
                <a:solidFill>
                  <a:schemeClr val="tx1"/>
                </a:solidFill>
                <a:latin typeface="Comic Sans MS" pitchFamily="66" charset="0"/>
              </a:defRPr>
            </a:lvl6pPr>
            <a:lvl7pPr marL="3200400" defTabSz="762000" eaLnBrk="0" fontAlgn="base" hangingPunct="0">
              <a:spcBef>
                <a:spcPct val="0"/>
              </a:spcBef>
              <a:spcAft>
                <a:spcPct val="0"/>
              </a:spcAft>
              <a:defRPr sz="2400">
                <a:solidFill>
                  <a:schemeClr val="tx1"/>
                </a:solidFill>
                <a:latin typeface="Comic Sans MS" pitchFamily="66" charset="0"/>
              </a:defRPr>
            </a:lvl7pPr>
            <a:lvl8pPr marL="3657600" defTabSz="762000" eaLnBrk="0" fontAlgn="base" hangingPunct="0">
              <a:spcBef>
                <a:spcPct val="0"/>
              </a:spcBef>
              <a:spcAft>
                <a:spcPct val="0"/>
              </a:spcAft>
              <a:defRPr sz="2400">
                <a:solidFill>
                  <a:schemeClr val="tx1"/>
                </a:solidFill>
                <a:latin typeface="Comic Sans MS" pitchFamily="66" charset="0"/>
              </a:defRPr>
            </a:lvl8pPr>
            <a:lvl9pPr marL="4114800" defTabSz="762000" eaLnBrk="0" fontAlgn="base" hangingPunct="0">
              <a:spcBef>
                <a:spcPct val="0"/>
              </a:spcBef>
              <a:spcAft>
                <a:spcPct val="0"/>
              </a:spcAft>
              <a:defRPr sz="2400">
                <a:solidFill>
                  <a:schemeClr val="tx1"/>
                </a:solidFill>
                <a:latin typeface="Comic Sans MS" pitchFamily="66" charset="0"/>
              </a:defRPr>
            </a:lvl9pPr>
          </a:lstStyle>
          <a:p>
            <a:pPr algn="ctr">
              <a:lnSpc>
                <a:spcPct val="90000"/>
              </a:lnSpc>
            </a:pPr>
            <a:r>
              <a:rPr lang="it-IT" altLang="it-IT" sz="2000" b="1" dirty="0">
                <a:solidFill>
                  <a:srgbClr val="FF0000"/>
                </a:solidFill>
                <a:latin typeface="Calibri" panose="020F0502020204030204" pitchFamily="34" charset="0"/>
              </a:rPr>
              <a:t>Apnea</a:t>
            </a:r>
          </a:p>
          <a:p>
            <a:pPr algn="ctr">
              <a:lnSpc>
                <a:spcPct val="90000"/>
              </a:lnSpc>
            </a:pPr>
            <a:r>
              <a:rPr lang="it-IT" altLang="it-IT" sz="2000" b="1" dirty="0">
                <a:solidFill>
                  <a:srgbClr val="FF0000"/>
                </a:solidFill>
                <a:latin typeface="Calibri" panose="020F0502020204030204" pitchFamily="34" charset="0"/>
              </a:rPr>
              <a:t>Secondaria</a:t>
            </a:r>
          </a:p>
        </p:txBody>
      </p:sp>
      <p:sp>
        <p:nvSpPr>
          <p:cNvPr id="266248" name="Rectangle 2056"/>
          <p:cNvSpPr>
            <a:spLocks noChangeArrowheads="1"/>
          </p:cNvSpPr>
          <p:nvPr/>
        </p:nvSpPr>
        <p:spPr bwMode="auto">
          <a:xfrm>
            <a:off x="1040100" y="4884740"/>
            <a:ext cx="901128" cy="36675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rgbClr val="FF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9" tIns="44446" rIns="90479" bIns="44446">
            <a:spAutoFit/>
          </a:bodyPr>
          <a:lstStyle>
            <a:lvl1pPr defTabSz="762000">
              <a:defRPr sz="2400">
                <a:solidFill>
                  <a:schemeClr val="tx1"/>
                </a:solidFill>
                <a:latin typeface="Comic Sans MS" pitchFamily="66" charset="0"/>
              </a:defRPr>
            </a:lvl1pPr>
            <a:lvl2pPr marL="571500" defTabSz="762000">
              <a:defRPr sz="2400">
                <a:solidFill>
                  <a:schemeClr val="tx1"/>
                </a:solidFill>
                <a:latin typeface="Comic Sans MS" pitchFamily="66" charset="0"/>
              </a:defRPr>
            </a:lvl2pPr>
            <a:lvl3pPr marL="1143000" defTabSz="762000">
              <a:defRPr sz="2400">
                <a:solidFill>
                  <a:schemeClr val="tx1"/>
                </a:solidFill>
                <a:latin typeface="Comic Sans MS" pitchFamily="66" charset="0"/>
              </a:defRPr>
            </a:lvl3pPr>
            <a:lvl4pPr marL="1714500" defTabSz="762000">
              <a:defRPr sz="2400">
                <a:solidFill>
                  <a:schemeClr val="tx1"/>
                </a:solidFill>
                <a:latin typeface="Comic Sans MS" pitchFamily="66" charset="0"/>
              </a:defRPr>
            </a:lvl4pPr>
            <a:lvl5pPr marL="2286000" defTabSz="762000">
              <a:defRPr sz="2400">
                <a:solidFill>
                  <a:schemeClr val="tx1"/>
                </a:solidFill>
                <a:latin typeface="Comic Sans MS" pitchFamily="66" charset="0"/>
              </a:defRPr>
            </a:lvl5pPr>
            <a:lvl6pPr marL="2743200" defTabSz="762000" eaLnBrk="0" fontAlgn="base" hangingPunct="0">
              <a:spcBef>
                <a:spcPct val="0"/>
              </a:spcBef>
              <a:spcAft>
                <a:spcPct val="0"/>
              </a:spcAft>
              <a:defRPr sz="2400">
                <a:solidFill>
                  <a:schemeClr val="tx1"/>
                </a:solidFill>
                <a:latin typeface="Comic Sans MS" pitchFamily="66" charset="0"/>
              </a:defRPr>
            </a:lvl6pPr>
            <a:lvl7pPr marL="3200400" defTabSz="762000" eaLnBrk="0" fontAlgn="base" hangingPunct="0">
              <a:spcBef>
                <a:spcPct val="0"/>
              </a:spcBef>
              <a:spcAft>
                <a:spcPct val="0"/>
              </a:spcAft>
              <a:defRPr sz="2400">
                <a:solidFill>
                  <a:schemeClr val="tx1"/>
                </a:solidFill>
                <a:latin typeface="Comic Sans MS" pitchFamily="66" charset="0"/>
              </a:defRPr>
            </a:lvl7pPr>
            <a:lvl8pPr marL="3657600" defTabSz="762000" eaLnBrk="0" fontAlgn="base" hangingPunct="0">
              <a:spcBef>
                <a:spcPct val="0"/>
              </a:spcBef>
              <a:spcAft>
                <a:spcPct val="0"/>
              </a:spcAft>
              <a:defRPr sz="2400">
                <a:solidFill>
                  <a:schemeClr val="tx1"/>
                </a:solidFill>
                <a:latin typeface="Comic Sans MS" pitchFamily="66" charset="0"/>
              </a:defRPr>
            </a:lvl8pPr>
            <a:lvl9pPr marL="4114800" defTabSz="762000" eaLnBrk="0" fontAlgn="base" hangingPunct="0">
              <a:spcBef>
                <a:spcPct val="0"/>
              </a:spcBef>
              <a:spcAft>
                <a:spcPct val="0"/>
              </a:spcAft>
              <a:defRPr sz="2400">
                <a:solidFill>
                  <a:schemeClr val="tx1"/>
                </a:solidFill>
                <a:latin typeface="Comic Sans MS" pitchFamily="66" charset="0"/>
              </a:defRPr>
            </a:lvl9pPr>
          </a:lstStyle>
          <a:p>
            <a:pPr algn="ctr">
              <a:lnSpc>
                <a:spcPct val="90000"/>
              </a:lnSpc>
            </a:pPr>
            <a:r>
              <a:rPr lang="it-IT" altLang="it-IT" sz="2000" b="1">
                <a:latin typeface="Calibri" panose="020F0502020204030204" pitchFamily="34" charset="0"/>
              </a:rPr>
              <a:t>Tempo</a:t>
            </a:r>
          </a:p>
        </p:txBody>
      </p:sp>
      <p:sp>
        <p:nvSpPr>
          <p:cNvPr id="266249" name="Rectangle 2057"/>
          <p:cNvSpPr>
            <a:spLocks noChangeArrowheads="1"/>
          </p:cNvSpPr>
          <p:nvPr/>
        </p:nvSpPr>
        <p:spPr bwMode="auto">
          <a:xfrm>
            <a:off x="1130587" y="6256340"/>
            <a:ext cx="901128" cy="36675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rgbClr val="FF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9" tIns="44446" rIns="90479" bIns="44446">
            <a:spAutoFit/>
          </a:bodyPr>
          <a:lstStyle>
            <a:lvl1pPr defTabSz="762000">
              <a:defRPr sz="2400">
                <a:solidFill>
                  <a:schemeClr val="tx1"/>
                </a:solidFill>
                <a:latin typeface="Comic Sans MS" pitchFamily="66" charset="0"/>
              </a:defRPr>
            </a:lvl1pPr>
            <a:lvl2pPr marL="571500" defTabSz="762000">
              <a:defRPr sz="2400">
                <a:solidFill>
                  <a:schemeClr val="tx1"/>
                </a:solidFill>
                <a:latin typeface="Comic Sans MS" pitchFamily="66" charset="0"/>
              </a:defRPr>
            </a:lvl2pPr>
            <a:lvl3pPr marL="1143000" defTabSz="762000">
              <a:defRPr sz="2400">
                <a:solidFill>
                  <a:schemeClr val="tx1"/>
                </a:solidFill>
                <a:latin typeface="Comic Sans MS" pitchFamily="66" charset="0"/>
              </a:defRPr>
            </a:lvl3pPr>
            <a:lvl4pPr marL="1714500" defTabSz="762000">
              <a:defRPr sz="2400">
                <a:solidFill>
                  <a:schemeClr val="tx1"/>
                </a:solidFill>
                <a:latin typeface="Comic Sans MS" pitchFamily="66" charset="0"/>
              </a:defRPr>
            </a:lvl4pPr>
            <a:lvl5pPr marL="2286000" defTabSz="762000">
              <a:defRPr sz="2400">
                <a:solidFill>
                  <a:schemeClr val="tx1"/>
                </a:solidFill>
                <a:latin typeface="Comic Sans MS" pitchFamily="66" charset="0"/>
              </a:defRPr>
            </a:lvl5pPr>
            <a:lvl6pPr marL="2743200" defTabSz="762000" eaLnBrk="0" fontAlgn="base" hangingPunct="0">
              <a:spcBef>
                <a:spcPct val="0"/>
              </a:spcBef>
              <a:spcAft>
                <a:spcPct val="0"/>
              </a:spcAft>
              <a:defRPr sz="2400">
                <a:solidFill>
                  <a:schemeClr val="tx1"/>
                </a:solidFill>
                <a:latin typeface="Comic Sans MS" pitchFamily="66" charset="0"/>
              </a:defRPr>
            </a:lvl6pPr>
            <a:lvl7pPr marL="3200400" defTabSz="762000" eaLnBrk="0" fontAlgn="base" hangingPunct="0">
              <a:spcBef>
                <a:spcPct val="0"/>
              </a:spcBef>
              <a:spcAft>
                <a:spcPct val="0"/>
              </a:spcAft>
              <a:defRPr sz="2400">
                <a:solidFill>
                  <a:schemeClr val="tx1"/>
                </a:solidFill>
                <a:latin typeface="Comic Sans MS" pitchFamily="66" charset="0"/>
              </a:defRPr>
            </a:lvl7pPr>
            <a:lvl8pPr marL="3657600" defTabSz="762000" eaLnBrk="0" fontAlgn="base" hangingPunct="0">
              <a:spcBef>
                <a:spcPct val="0"/>
              </a:spcBef>
              <a:spcAft>
                <a:spcPct val="0"/>
              </a:spcAft>
              <a:defRPr sz="2400">
                <a:solidFill>
                  <a:schemeClr val="tx1"/>
                </a:solidFill>
                <a:latin typeface="Comic Sans MS" pitchFamily="66" charset="0"/>
              </a:defRPr>
            </a:lvl8pPr>
            <a:lvl9pPr marL="4114800" defTabSz="762000" eaLnBrk="0" fontAlgn="base" hangingPunct="0">
              <a:spcBef>
                <a:spcPct val="0"/>
              </a:spcBef>
              <a:spcAft>
                <a:spcPct val="0"/>
              </a:spcAft>
              <a:defRPr sz="2400">
                <a:solidFill>
                  <a:schemeClr val="tx1"/>
                </a:solidFill>
                <a:latin typeface="Comic Sans MS" pitchFamily="66" charset="0"/>
              </a:defRPr>
            </a:lvl9pPr>
          </a:lstStyle>
          <a:p>
            <a:pPr algn="ctr">
              <a:lnSpc>
                <a:spcPct val="90000"/>
              </a:lnSpc>
            </a:pPr>
            <a:r>
              <a:rPr lang="it-IT" altLang="it-IT" sz="2000" b="1">
                <a:latin typeface="Calibri" panose="020F0502020204030204" pitchFamily="34" charset="0"/>
              </a:rPr>
              <a:t>Tempo</a:t>
            </a:r>
          </a:p>
        </p:txBody>
      </p:sp>
      <p:sp>
        <p:nvSpPr>
          <p:cNvPr id="266250" name="Rectangle 2058"/>
          <p:cNvSpPr>
            <a:spLocks noChangeArrowheads="1"/>
          </p:cNvSpPr>
          <p:nvPr/>
        </p:nvSpPr>
        <p:spPr bwMode="auto">
          <a:xfrm>
            <a:off x="6090885" y="4142358"/>
            <a:ext cx="2225528" cy="36675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rgbClr val="FF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9" tIns="44446" rIns="90479" bIns="44446">
            <a:spAutoFit/>
          </a:bodyPr>
          <a:lstStyle>
            <a:lvl1pPr defTabSz="762000">
              <a:defRPr sz="2400">
                <a:solidFill>
                  <a:schemeClr val="tx1"/>
                </a:solidFill>
                <a:latin typeface="Comic Sans MS" pitchFamily="66" charset="0"/>
              </a:defRPr>
            </a:lvl1pPr>
            <a:lvl2pPr marL="571500" defTabSz="762000">
              <a:defRPr sz="2400">
                <a:solidFill>
                  <a:schemeClr val="tx1"/>
                </a:solidFill>
                <a:latin typeface="Comic Sans MS" pitchFamily="66" charset="0"/>
              </a:defRPr>
            </a:lvl2pPr>
            <a:lvl3pPr marL="1143000" defTabSz="762000">
              <a:defRPr sz="2400">
                <a:solidFill>
                  <a:schemeClr val="tx1"/>
                </a:solidFill>
                <a:latin typeface="Comic Sans MS" pitchFamily="66" charset="0"/>
              </a:defRPr>
            </a:lvl3pPr>
            <a:lvl4pPr marL="1714500" defTabSz="762000">
              <a:defRPr sz="2400">
                <a:solidFill>
                  <a:schemeClr val="tx1"/>
                </a:solidFill>
                <a:latin typeface="Comic Sans MS" pitchFamily="66" charset="0"/>
              </a:defRPr>
            </a:lvl4pPr>
            <a:lvl5pPr marL="2286000" defTabSz="762000">
              <a:defRPr sz="2400">
                <a:solidFill>
                  <a:schemeClr val="tx1"/>
                </a:solidFill>
                <a:latin typeface="Comic Sans MS" pitchFamily="66" charset="0"/>
              </a:defRPr>
            </a:lvl5pPr>
            <a:lvl6pPr marL="2743200" defTabSz="762000" eaLnBrk="0" fontAlgn="base" hangingPunct="0">
              <a:spcBef>
                <a:spcPct val="0"/>
              </a:spcBef>
              <a:spcAft>
                <a:spcPct val="0"/>
              </a:spcAft>
              <a:defRPr sz="2400">
                <a:solidFill>
                  <a:schemeClr val="tx1"/>
                </a:solidFill>
                <a:latin typeface="Comic Sans MS" pitchFamily="66" charset="0"/>
              </a:defRPr>
            </a:lvl6pPr>
            <a:lvl7pPr marL="3200400" defTabSz="762000" eaLnBrk="0" fontAlgn="base" hangingPunct="0">
              <a:spcBef>
                <a:spcPct val="0"/>
              </a:spcBef>
              <a:spcAft>
                <a:spcPct val="0"/>
              </a:spcAft>
              <a:defRPr sz="2400">
                <a:solidFill>
                  <a:schemeClr val="tx1"/>
                </a:solidFill>
                <a:latin typeface="Comic Sans MS" pitchFamily="66" charset="0"/>
              </a:defRPr>
            </a:lvl7pPr>
            <a:lvl8pPr marL="3657600" defTabSz="762000" eaLnBrk="0" fontAlgn="base" hangingPunct="0">
              <a:spcBef>
                <a:spcPct val="0"/>
              </a:spcBef>
              <a:spcAft>
                <a:spcPct val="0"/>
              </a:spcAft>
              <a:defRPr sz="2400">
                <a:solidFill>
                  <a:schemeClr val="tx1"/>
                </a:solidFill>
                <a:latin typeface="Comic Sans MS" pitchFamily="66" charset="0"/>
              </a:defRPr>
            </a:lvl8pPr>
            <a:lvl9pPr marL="4114800" defTabSz="762000" eaLnBrk="0" fontAlgn="base" hangingPunct="0">
              <a:spcBef>
                <a:spcPct val="0"/>
              </a:spcBef>
              <a:spcAft>
                <a:spcPct val="0"/>
              </a:spcAft>
              <a:defRPr sz="2400">
                <a:solidFill>
                  <a:schemeClr val="tx1"/>
                </a:solidFill>
                <a:latin typeface="Comic Sans MS" pitchFamily="66" charset="0"/>
              </a:defRPr>
            </a:lvl9pPr>
          </a:lstStyle>
          <a:p>
            <a:pPr algn="ctr">
              <a:lnSpc>
                <a:spcPct val="90000"/>
              </a:lnSpc>
            </a:pPr>
            <a:r>
              <a:rPr lang="it-IT" altLang="it-IT" sz="2000" b="1" dirty="0">
                <a:solidFill>
                  <a:srgbClr val="C00000"/>
                </a:solidFill>
                <a:latin typeface="Calibri" panose="020F0502020204030204" pitchFamily="34" charset="0"/>
              </a:rPr>
              <a:t>Frequenza cardiaca</a:t>
            </a:r>
          </a:p>
        </p:txBody>
      </p:sp>
      <p:sp>
        <p:nvSpPr>
          <p:cNvPr id="266251" name="Rectangle 2059"/>
          <p:cNvSpPr>
            <a:spLocks noChangeArrowheads="1"/>
          </p:cNvSpPr>
          <p:nvPr/>
        </p:nvSpPr>
        <p:spPr bwMode="auto">
          <a:xfrm>
            <a:off x="6889817" y="5377527"/>
            <a:ext cx="1210572" cy="6437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rgbClr val="FF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9" tIns="44446" rIns="90479" bIns="44446">
            <a:spAutoFit/>
          </a:bodyPr>
          <a:lstStyle>
            <a:lvl1pPr defTabSz="762000">
              <a:defRPr sz="2400">
                <a:solidFill>
                  <a:schemeClr val="tx1"/>
                </a:solidFill>
                <a:latin typeface="Comic Sans MS" pitchFamily="66" charset="0"/>
              </a:defRPr>
            </a:lvl1pPr>
            <a:lvl2pPr marL="571500" defTabSz="762000">
              <a:defRPr sz="2400">
                <a:solidFill>
                  <a:schemeClr val="tx1"/>
                </a:solidFill>
                <a:latin typeface="Comic Sans MS" pitchFamily="66" charset="0"/>
              </a:defRPr>
            </a:lvl2pPr>
            <a:lvl3pPr marL="1143000" defTabSz="762000">
              <a:defRPr sz="2400">
                <a:solidFill>
                  <a:schemeClr val="tx1"/>
                </a:solidFill>
                <a:latin typeface="Comic Sans MS" pitchFamily="66" charset="0"/>
              </a:defRPr>
            </a:lvl3pPr>
            <a:lvl4pPr marL="1714500" defTabSz="762000">
              <a:defRPr sz="2400">
                <a:solidFill>
                  <a:schemeClr val="tx1"/>
                </a:solidFill>
                <a:latin typeface="Comic Sans MS" pitchFamily="66" charset="0"/>
              </a:defRPr>
            </a:lvl4pPr>
            <a:lvl5pPr marL="2286000" defTabSz="762000">
              <a:defRPr sz="2400">
                <a:solidFill>
                  <a:schemeClr val="tx1"/>
                </a:solidFill>
                <a:latin typeface="Comic Sans MS" pitchFamily="66" charset="0"/>
              </a:defRPr>
            </a:lvl5pPr>
            <a:lvl6pPr marL="2743200" defTabSz="762000" eaLnBrk="0" fontAlgn="base" hangingPunct="0">
              <a:spcBef>
                <a:spcPct val="0"/>
              </a:spcBef>
              <a:spcAft>
                <a:spcPct val="0"/>
              </a:spcAft>
              <a:defRPr sz="2400">
                <a:solidFill>
                  <a:schemeClr val="tx1"/>
                </a:solidFill>
                <a:latin typeface="Comic Sans MS" pitchFamily="66" charset="0"/>
              </a:defRPr>
            </a:lvl6pPr>
            <a:lvl7pPr marL="3200400" defTabSz="762000" eaLnBrk="0" fontAlgn="base" hangingPunct="0">
              <a:spcBef>
                <a:spcPct val="0"/>
              </a:spcBef>
              <a:spcAft>
                <a:spcPct val="0"/>
              </a:spcAft>
              <a:defRPr sz="2400">
                <a:solidFill>
                  <a:schemeClr val="tx1"/>
                </a:solidFill>
                <a:latin typeface="Comic Sans MS" pitchFamily="66" charset="0"/>
              </a:defRPr>
            </a:lvl7pPr>
            <a:lvl8pPr marL="3657600" defTabSz="762000" eaLnBrk="0" fontAlgn="base" hangingPunct="0">
              <a:spcBef>
                <a:spcPct val="0"/>
              </a:spcBef>
              <a:spcAft>
                <a:spcPct val="0"/>
              </a:spcAft>
              <a:defRPr sz="2400">
                <a:solidFill>
                  <a:schemeClr val="tx1"/>
                </a:solidFill>
                <a:latin typeface="Comic Sans MS" pitchFamily="66" charset="0"/>
              </a:defRPr>
            </a:lvl8pPr>
            <a:lvl9pPr marL="4114800" defTabSz="762000" eaLnBrk="0" fontAlgn="base" hangingPunct="0">
              <a:spcBef>
                <a:spcPct val="0"/>
              </a:spcBef>
              <a:spcAft>
                <a:spcPct val="0"/>
              </a:spcAft>
              <a:defRPr sz="2400">
                <a:solidFill>
                  <a:schemeClr val="tx1"/>
                </a:solidFill>
                <a:latin typeface="Comic Sans MS" pitchFamily="66" charset="0"/>
              </a:defRPr>
            </a:lvl9pPr>
          </a:lstStyle>
          <a:p>
            <a:pPr algn="ctr">
              <a:lnSpc>
                <a:spcPct val="90000"/>
              </a:lnSpc>
            </a:pPr>
            <a:r>
              <a:rPr lang="it-IT" altLang="it-IT" sz="2000" b="1" dirty="0">
                <a:solidFill>
                  <a:srgbClr val="C00000"/>
                </a:solidFill>
                <a:latin typeface="Calibri" panose="020F0502020204030204" pitchFamily="34" charset="0"/>
              </a:rPr>
              <a:t>Pressione</a:t>
            </a:r>
          </a:p>
          <a:p>
            <a:pPr algn="ctr">
              <a:lnSpc>
                <a:spcPct val="90000"/>
              </a:lnSpc>
            </a:pPr>
            <a:r>
              <a:rPr lang="it-IT" altLang="it-IT" sz="2000" b="1" dirty="0">
                <a:solidFill>
                  <a:srgbClr val="C00000"/>
                </a:solidFill>
                <a:latin typeface="Calibri" panose="020F0502020204030204" pitchFamily="34" charset="0"/>
              </a:rPr>
              <a:t>Arteriosa</a:t>
            </a:r>
          </a:p>
        </p:txBody>
      </p:sp>
    </p:spTree>
    <p:extLst>
      <p:ext uri="{BB962C8B-B14F-4D97-AF65-F5344CB8AC3E}">
        <p14:creationId xmlns:p14="http://schemas.microsoft.com/office/powerpoint/2010/main" xmlns="" val="216085551"/>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90" name="Picture 1026"/>
          <p:cNvPicPr>
            <a:picLocks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73065" y="576263"/>
            <a:ext cx="8408987" cy="2019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rgbClr val="FF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68292" name="Rectangle 1028"/>
          <p:cNvSpPr>
            <a:spLocks noChangeArrowheads="1"/>
          </p:cNvSpPr>
          <p:nvPr/>
        </p:nvSpPr>
        <p:spPr bwMode="auto">
          <a:xfrm>
            <a:off x="1152525" y="533402"/>
            <a:ext cx="1843088" cy="6437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rgbClr val="FF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9" tIns="44446" rIns="90479" bIns="44446">
            <a:spAutoFit/>
          </a:bodyPr>
          <a:lstStyle>
            <a:lvl1pPr defTabSz="762000">
              <a:defRPr sz="2400">
                <a:solidFill>
                  <a:schemeClr val="tx1"/>
                </a:solidFill>
                <a:latin typeface="Comic Sans MS" pitchFamily="66" charset="0"/>
              </a:defRPr>
            </a:lvl1pPr>
            <a:lvl2pPr marL="571500" defTabSz="762000">
              <a:defRPr sz="2400">
                <a:solidFill>
                  <a:schemeClr val="tx1"/>
                </a:solidFill>
                <a:latin typeface="Comic Sans MS" pitchFamily="66" charset="0"/>
              </a:defRPr>
            </a:lvl2pPr>
            <a:lvl3pPr marL="1143000" defTabSz="762000">
              <a:defRPr sz="2400">
                <a:solidFill>
                  <a:schemeClr val="tx1"/>
                </a:solidFill>
                <a:latin typeface="Comic Sans MS" pitchFamily="66" charset="0"/>
              </a:defRPr>
            </a:lvl3pPr>
            <a:lvl4pPr marL="1714500" defTabSz="762000">
              <a:defRPr sz="2400">
                <a:solidFill>
                  <a:schemeClr val="tx1"/>
                </a:solidFill>
                <a:latin typeface="Comic Sans MS" pitchFamily="66" charset="0"/>
              </a:defRPr>
            </a:lvl4pPr>
            <a:lvl5pPr marL="2286000" defTabSz="762000">
              <a:defRPr sz="2400">
                <a:solidFill>
                  <a:schemeClr val="tx1"/>
                </a:solidFill>
                <a:latin typeface="Comic Sans MS" pitchFamily="66" charset="0"/>
              </a:defRPr>
            </a:lvl5pPr>
            <a:lvl6pPr marL="2743200" defTabSz="762000" eaLnBrk="0" fontAlgn="base" hangingPunct="0">
              <a:spcBef>
                <a:spcPct val="0"/>
              </a:spcBef>
              <a:spcAft>
                <a:spcPct val="0"/>
              </a:spcAft>
              <a:defRPr sz="2400">
                <a:solidFill>
                  <a:schemeClr val="tx1"/>
                </a:solidFill>
                <a:latin typeface="Comic Sans MS" pitchFamily="66" charset="0"/>
              </a:defRPr>
            </a:lvl6pPr>
            <a:lvl7pPr marL="3200400" defTabSz="762000" eaLnBrk="0" fontAlgn="base" hangingPunct="0">
              <a:spcBef>
                <a:spcPct val="0"/>
              </a:spcBef>
              <a:spcAft>
                <a:spcPct val="0"/>
              </a:spcAft>
              <a:defRPr sz="2400">
                <a:solidFill>
                  <a:schemeClr val="tx1"/>
                </a:solidFill>
                <a:latin typeface="Comic Sans MS" pitchFamily="66" charset="0"/>
              </a:defRPr>
            </a:lvl7pPr>
            <a:lvl8pPr marL="3657600" defTabSz="762000" eaLnBrk="0" fontAlgn="base" hangingPunct="0">
              <a:spcBef>
                <a:spcPct val="0"/>
              </a:spcBef>
              <a:spcAft>
                <a:spcPct val="0"/>
              </a:spcAft>
              <a:defRPr sz="2400">
                <a:solidFill>
                  <a:schemeClr val="tx1"/>
                </a:solidFill>
                <a:latin typeface="Comic Sans MS" pitchFamily="66" charset="0"/>
              </a:defRPr>
            </a:lvl8pPr>
            <a:lvl9pPr marL="4114800" defTabSz="762000" eaLnBrk="0" fontAlgn="base" hangingPunct="0">
              <a:spcBef>
                <a:spcPct val="0"/>
              </a:spcBef>
              <a:spcAft>
                <a:spcPct val="0"/>
              </a:spcAft>
              <a:defRPr sz="2400">
                <a:solidFill>
                  <a:schemeClr val="tx1"/>
                </a:solidFill>
                <a:latin typeface="Comic Sans MS" pitchFamily="66" charset="0"/>
              </a:defRPr>
            </a:lvl9pPr>
          </a:lstStyle>
          <a:p>
            <a:pPr algn="ctr">
              <a:lnSpc>
                <a:spcPct val="90000"/>
              </a:lnSpc>
            </a:pPr>
            <a:r>
              <a:rPr lang="it-IT" altLang="it-IT" sz="2000" b="1">
                <a:solidFill>
                  <a:srgbClr val="000000"/>
                </a:solidFill>
                <a:latin typeface="Calibri" panose="020F0502020204030204" pitchFamily="34" charset="0"/>
              </a:rPr>
              <a:t>(Respirazione</a:t>
            </a:r>
          </a:p>
          <a:p>
            <a:pPr algn="ctr">
              <a:lnSpc>
                <a:spcPct val="90000"/>
              </a:lnSpc>
            </a:pPr>
            <a:r>
              <a:rPr lang="it-IT" altLang="it-IT" sz="2000" b="1">
                <a:solidFill>
                  <a:srgbClr val="000000"/>
                </a:solidFill>
                <a:latin typeface="Calibri" panose="020F0502020204030204" pitchFamily="34" charset="0"/>
              </a:rPr>
              <a:t>rapida)</a:t>
            </a:r>
            <a:endParaRPr lang="it-IT" altLang="it-IT">
              <a:solidFill>
                <a:schemeClr val="bg2"/>
              </a:solidFill>
              <a:latin typeface="Calibri" panose="020F0502020204030204" pitchFamily="34" charset="0"/>
            </a:endParaRPr>
          </a:p>
        </p:txBody>
      </p:sp>
      <p:sp>
        <p:nvSpPr>
          <p:cNvPr id="268293" name="Rectangle 1029"/>
          <p:cNvSpPr>
            <a:spLocks noChangeArrowheads="1"/>
          </p:cNvSpPr>
          <p:nvPr/>
        </p:nvSpPr>
        <p:spPr bwMode="auto">
          <a:xfrm>
            <a:off x="3050684" y="1168401"/>
            <a:ext cx="1088422" cy="6437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rgbClr val="FF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9" tIns="44446" rIns="90479" bIns="44446">
            <a:spAutoFit/>
          </a:bodyPr>
          <a:lstStyle>
            <a:lvl1pPr defTabSz="762000">
              <a:defRPr sz="2400">
                <a:solidFill>
                  <a:schemeClr val="tx1"/>
                </a:solidFill>
                <a:latin typeface="Comic Sans MS" pitchFamily="66" charset="0"/>
              </a:defRPr>
            </a:lvl1pPr>
            <a:lvl2pPr marL="571500" defTabSz="762000">
              <a:defRPr sz="2400">
                <a:solidFill>
                  <a:schemeClr val="tx1"/>
                </a:solidFill>
                <a:latin typeface="Comic Sans MS" pitchFamily="66" charset="0"/>
              </a:defRPr>
            </a:lvl2pPr>
            <a:lvl3pPr marL="1143000" defTabSz="762000">
              <a:defRPr sz="2400">
                <a:solidFill>
                  <a:schemeClr val="tx1"/>
                </a:solidFill>
                <a:latin typeface="Comic Sans MS" pitchFamily="66" charset="0"/>
              </a:defRPr>
            </a:lvl3pPr>
            <a:lvl4pPr marL="1714500" defTabSz="762000">
              <a:defRPr sz="2400">
                <a:solidFill>
                  <a:schemeClr val="tx1"/>
                </a:solidFill>
                <a:latin typeface="Comic Sans MS" pitchFamily="66" charset="0"/>
              </a:defRPr>
            </a:lvl4pPr>
            <a:lvl5pPr marL="2286000" defTabSz="762000">
              <a:defRPr sz="2400">
                <a:solidFill>
                  <a:schemeClr val="tx1"/>
                </a:solidFill>
                <a:latin typeface="Comic Sans MS" pitchFamily="66" charset="0"/>
              </a:defRPr>
            </a:lvl5pPr>
            <a:lvl6pPr marL="2743200" defTabSz="762000" eaLnBrk="0" fontAlgn="base" hangingPunct="0">
              <a:spcBef>
                <a:spcPct val="0"/>
              </a:spcBef>
              <a:spcAft>
                <a:spcPct val="0"/>
              </a:spcAft>
              <a:defRPr sz="2400">
                <a:solidFill>
                  <a:schemeClr val="tx1"/>
                </a:solidFill>
                <a:latin typeface="Comic Sans MS" pitchFamily="66" charset="0"/>
              </a:defRPr>
            </a:lvl6pPr>
            <a:lvl7pPr marL="3200400" defTabSz="762000" eaLnBrk="0" fontAlgn="base" hangingPunct="0">
              <a:spcBef>
                <a:spcPct val="0"/>
              </a:spcBef>
              <a:spcAft>
                <a:spcPct val="0"/>
              </a:spcAft>
              <a:defRPr sz="2400">
                <a:solidFill>
                  <a:schemeClr val="tx1"/>
                </a:solidFill>
                <a:latin typeface="Comic Sans MS" pitchFamily="66" charset="0"/>
              </a:defRPr>
            </a:lvl7pPr>
            <a:lvl8pPr marL="3657600" defTabSz="762000" eaLnBrk="0" fontAlgn="base" hangingPunct="0">
              <a:spcBef>
                <a:spcPct val="0"/>
              </a:spcBef>
              <a:spcAft>
                <a:spcPct val="0"/>
              </a:spcAft>
              <a:defRPr sz="2400">
                <a:solidFill>
                  <a:schemeClr val="tx1"/>
                </a:solidFill>
                <a:latin typeface="Comic Sans MS" pitchFamily="66" charset="0"/>
              </a:defRPr>
            </a:lvl8pPr>
            <a:lvl9pPr marL="4114800" defTabSz="762000" eaLnBrk="0" fontAlgn="base" hangingPunct="0">
              <a:spcBef>
                <a:spcPct val="0"/>
              </a:spcBef>
              <a:spcAft>
                <a:spcPct val="0"/>
              </a:spcAft>
              <a:defRPr sz="2400">
                <a:solidFill>
                  <a:schemeClr val="tx1"/>
                </a:solidFill>
                <a:latin typeface="Comic Sans MS" pitchFamily="66" charset="0"/>
              </a:defRPr>
            </a:lvl9pPr>
          </a:lstStyle>
          <a:p>
            <a:pPr algn="ctr">
              <a:lnSpc>
                <a:spcPct val="90000"/>
              </a:lnSpc>
            </a:pPr>
            <a:r>
              <a:rPr lang="it-IT" altLang="it-IT" sz="2000" b="1" dirty="0">
                <a:solidFill>
                  <a:srgbClr val="0070C0"/>
                </a:solidFill>
                <a:latin typeface="Calibri" panose="020F0502020204030204" pitchFamily="34" charset="0"/>
              </a:rPr>
              <a:t>Apnea</a:t>
            </a:r>
          </a:p>
          <a:p>
            <a:pPr algn="ctr">
              <a:lnSpc>
                <a:spcPct val="90000"/>
              </a:lnSpc>
            </a:pPr>
            <a:r>
              <a:rPr lang="it-IT" altLang="it-IT" sz="2000" b="1" dirty="0">
                <a:solidFill>
                  <a:srgbClr val="0070C0"/>
                </a:solidFill>
                <a:latin typeface="Calibri" panose="020F0502020204030204" pitchFamily="34" charset="0"/>
              </a:rPr>
              <a:t>Primaria</a:t>
            </a:r>
          </a:p>
        </p:txBody>
      </p:sp>
      <p:sp>
        <p:nvSpPr>
          <p:cNvPr id="268294" name="Rectangle 1030"/>
          <p:cNvSpPr>
            <a:spLocks noChangeArrowheads="1"/>
          </p:cNvSpPr>
          <p:nvPr/>
        </p:nvSpPr>
        <p:spPr bwMode="auto">
          <a:xfrm>
            <a:off x="4567240" y="584202"/>
            <a:ext cx="1843087" cy="6437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rgbClr val="FF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9" tIns="44446" rIns="90479" bIns="44446">
            <a:spAutoFit/>
          </a:bodyPr>
          <a:lstStyle>
            <a:lvl1pPr defTabSz="762000">
              <a:defRPr sz="2400">
                <a:solidFill>
                  <a:schemeClr val="tx1"/>
                </a:solidFill>
                <a:latin typeface="Comic Sans MS" pitchFamily="66" charset="0"/>
              </a:defRPr>
            </a:lvl1pPr>
            <a:lvl2pPr marL="571500" defTabSz="762000">
              <a:defRPr sz="2400">
                <a:solidFill>
                  <a:schemeClr val="tx1"/>
                </a:solidFill>
                <a:latin typeface="Comic Sans MS" pitchFamily="66" charset="0"/>
              </a:defRPr>
            </a:lvl2pPr>
            <a:lvl3pPr marL="1143000" defTabSz="762000">
              <a:defRPr sz="2400">
                <a:solidFill>
                  <a:schemeClr val="tx1"/>
                </a:solidFill>
                <a:latin typeface="Comic Sans MS" pitchFamily="66" charset="0"/>
              </a:defRPr>
            </a:lvl3pPr>
            <a:lvl4pPr marL="1714500" defTabSz="762000">
              <a:defRPr sz="2400">
                <a:solidFill>
                  <a:schemeClr val="tx1"/>
                </a:solidFill>
                <a:latin typeface="Comic Sans MS" pitchFamily="66" charset="0"/>
              </a:defRPr>
            </a:lvl4pPr>
            <a:lvl5pPr marL="2286000" defTabSz="762000">
              <a:defRPr sz="2400">
                <a:solidFill>
                  <a:schemeClr val="tx1"/>
                </a:solidFill>
                <a:latin typeface="Comic Sans MS" pitchFamily="66" charset="0"/>
              </a:defRPr>
            </a:lvl5pPr>
            <a:lvl6pPr marL="2743200" defTabSz="762000" eaLnBrk="0" fontAlgn="base" hangingPunct="0">
              <a:spcBef>
                <a:spcPct val="0"/>
              </a:spcBef>
              <a:spcAft>
                <a:spcPct val="0"/>
              </a:spcAft>
              <a:defRPr sz="2400">
                <a:solidFill>
                  <a:schemeClr val="tx1"/>
                </a:solidFill>
                <a:latin typeface="Comic Sans MS" pitchFamily="66" charset="0"/>
              </a:defRPr>
            </a:lvl6pPr>
            <a:lvl7pPr marL="3200400" defTabSz="762000" eaLnBrk="0" fontAlgn="base" hangingPunct="0">
              <a:spcBef>
                <a:spcPct val="0"/>
              </a:spcBef>
              <a:spcAft>
                <a:spcPct val="0"/>
              </a:spcAft>
              <a:defRPr sz="2400">
                <a:solidFill>
                  <a:schemeClr val="tx1"/>
                </a:solidFill>
                <a:latin typeface="Comic Sans MS" pitchFamily="66" charset="0"/>
              </a:defRPr>
            </a:lvl7pPr>
            <a:lvl8pPr marL="3657600" defTabSz="762000" eaLnBrk="0" fontAlgn="base" hangingPunct="0">
              <a:spcBef>
                <a:spcPct val="0"/>
              </a:spcBef>
              <a:spcAft>
                <a:spcPct val="0"/>
              </a:spcAft>
              <a:defRPr sz="2400">
                <a:solidFill>
                  <a:schemeClr val="tx1"/>
                </a:solidFill>
                <a:latin typeface="Comic Sans MS" pitchFamily="66" charset="0"/>
              </a:defRPr>
            </a:lvl8pPr>
            <a:lvl9pPr marL="4114800" defTabSz="762000" eaLnBrk="0" fontAlgn="base" hangingPunct="0">
              <a:spcBef>
                <a:spcPct val="0"/>
              </a:spcBef>
              <a:spcAft>
                <a:spcPct val="0"/>
              </a:spcAft>
              <a:defRPr sz="2400">
                <a:solidFill>
                  <a:schemeClr val="tx1"/>
                </a:solidFill>
                <a:latin typeface="Comic Sans MS" pitchFamily="66" charset="0"/>
              </a:defRPr>
            </a:lvl9pPr>
          </a:lstStyle>
          <a:p>
            <a:pPr algn="ctr">
              <a:lnSpc>
                <a:spcPct val="90000"/>
              </a:lnSpc>
            </a:pPr>
            <a:r>
              <a:rPr lang="it-IT" altLang="it-IT" sz="2000" b="1">
                <a:solidFill>
                  <a:srgbClr val="000000"/>
                </a:solidFill>
                <a:latin typeface="Calibri" panose="020F0502020204030204" pitchFamily="34" charset="0"/>
              </a:rPr>
              <a:t>(Gasping irregolare)</a:t>
            </a:r>
          </a:p>
        </p:txBody>
      </p:sp>
      <p:sp>
        <p:nvSpPr>
          <p:cNvPr id="268295" name="Rectangle 1031"/>
          <p:cNvSpPr>
            <a:spLocks noChangeArrowheads="1"/>
          </p:cNvSpPr>
          <p:nvPr/>
        </p:nvSpPr>
        <p:spPr bwMode="auto">
          <a:xfrm>
            <a:off x="6831426" y="1168401"/>
            <a:ext cx="1361253" cy="6437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rgbClr val="FF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9" tIns="44446" rIns="90479" bIns="44446">
            <a:spAutoFit/>
          </a:bodyPr>
          <a:lstStyle>
            <a:lvl1pPr defTabSz="762000">
              <a:defRPr sz="2400">
                <a:solidFill>
                  <a:schemeClr val="tx1"/>
                </a:solidFill>
                <a:latin typeface="Comic Sans MS" pitchFamily="66" charset="0"/>
              </a:defRPr>
            </a:lvl1pPr>
            <a:lvl2pPr marL="571500" defTabSz="762000">
              <a:defRPr sz="2400">
                <a:solidFill>
                  <a:schemeClr val="tx1"/>
                </a:solidFill>
                <a:latin typeface="Comic Sans MS" pitchFamily="66" charset="0"/>
              </a:defRPr>
            </a:lvl2pPr>
            <a:lvl3pPr marL="1143000" defTabSz="762000">
              <a:defRPr sz="2400">
                <a:solidFill>
                  <a:schemeClr val="tx1"/>
                </a:solidFill>
                <a:latin typeface="Comic Sans MS" pitchFamily="66" charset="0"/>
              </a:defRPr>
            </a:lvl3pPr>
            <a:lvl4pPr marL="1714500" defTabSz="762000">
              <a:defRPr sz="2400">
                <a:solidFill>
                  <a:schemeClr val="tx1"/>
                </a:solidFill>
                <a:latin typeface="Comic Sans MS" pitchFamily="66" charset="0"/>
              </a:defRPr>
            </a:lvl4pPr>
            <a:lvl5pPr marL="2286000" defTabSz="762000">
              <a:defRPr sz="2400">
                <a:solidFill>
                  <a:schemeClr val="tx1"/>
                </a:solidFill>
                <a:latin typeface="Comic Sans MS" pitchFamily="66" charset="0"/>
              </a:defRPr>
            </a:lvl5pPr>
            <a:lvl6pPr marL="2743200" defTabSz="762000" eaLnBrk="0" fontAlgn="base" hangingPunct="0">
              <a:spcBef>
                <a:spcPct val="0"/>
              </a:spcBef>
              <a:spcAft>
                <a:spcPct val="0"/>
              </a:spcAft>
              <a:defRPr sz="2400">
                <a:solidFill>
                  <a:schemeClr val="tx1"/>
                </a:solidFill>
                <a:latin typeface="Comic Sans MS" pitchFamily="66" charset="0"/>
              </a:defRPr>
            </a:lvl6pPr>
            <a:lvl7pPr marL="3200400" defTabSz="762000" eaLnBrk="0" fontAlgn="base" hangingPunct="0">
              <a:spcBef>
                <a:spcPct val="0"/>
              </a:spcBef>
              <a:spcAft>
                <a:spcPct val="0"/>
              </a:spcAft>
              <a:defRPr sz="2400">
                <a:solidFill>
                  <a:schemeClr val="tx1"/>
                </a:solidFill>
                <a:latin typeface="Comic Sans MS" pitchFamily="66" charset="0"/>
              </a:defRPr>
            </a:lvl7pPr>
            <a:lvl8pPr marL="3657600" defTabSz="762000" eaLnBrk="0" fontAlgn="base" hangingPunct="0">
              <a:spcBef>
                <a:spcPct val="0"/>
              </a:spcBef>
              <a:spcAft>
                <a:spcPct val="0"/>
              </a:spcAft>
              <a:defRPr sz="2400">
                <a:solidFill>
                  <a:schemeClr val="tx1"/>
                </a:solidFill>
                <a:latin typeface="Comic Sans MS" pitchFamily="66" charset="0"/>
              </a:defRPr>
            </a:lvl8pPr>
            <a:lvl9pPr marL="4114800" defTabSz="762000" eaLnBrk="0" fontAlgn="base" hangingPunct="0">
              <a:spcBef>
                <a:spcPct val="0"/>
              </a:spcBef>
              <a:spcAft>
                <a:spcPct val="0"/>
              </a:spcAft>
              <a:defRPr sz="2400">
                <a:solidFill>
                  <a:schemeClr val="tx1"/>
                </a:solidFill>
                <a:latin typeface="Comic Sans MS" pitchFamily="66" charset="0"/>
              </a:defRPr>
            </a:lvl9pPr>
          </a:lstStyle>
          <a:p>
            <a:pPr algn="ctr">
              <a:lnSpc>
                <a:spcPct val="90000"/>
              </a:lnSpc>
            </a:pPr>
            <a:r>
              <a:rPr lang="it-IT" altLang="it-IT" sz="2000" b="1" dirty="0">
                <a:solidFill>
                  <a:srgbClr val="FF0000"/>
                </a:solidFill>
                <a:latin typeface="Calibri" panose="020F0502020204030204" pitchFamily="34" charset="0"/>
              </a:rPr>
              <a:t>Apnea</a:t>
            </a:r>
          </a:p>
          <a:p>
            <a:pPr algn="ctr">
              <a:lnSpc>
                <a:spcPct val="90000"/>
              </a:lnSpc>
            </a:pPr>
            <a:r>
              <a:rPr lang="it-IT" altLang="it-IT" sz="2000" b="1" dirty="0">
                <a:solidFill>
                  <a:srgbClr val="FF0000"/>
                </a:solidFill>
                <a:latin typeface="Calibri" panose="020F0502020204030204" pitchFamily="34" charset="0"/>
              </a:rPr>
              <a:t>Secondaria</a:t>
            </a:r>
          </a:p>
        </p:txBody>
      </p:sp>
      <p:sp>
        <p:nvSpPr>
          <p:cNvPr id="268296" name="Rectangle 1032"/>
          <p:cNvSpPr>
            <a:spLocks noChangeArrowheads="1"/>
          </p:cNvSpPr>
          <p:nvPr/>
        </p:nvSpPr>
        <p:spPr bwMode="auto">
          <a:xfrm>
            <a:off x="3347864" y="2182814"/>
            <a:ext cx="870992" cy="422159"/>
          </a:xfrm>
          <a:prstGeom prst="rect">
            <a:avLst/>
          </a:prstGeom>
          <a:noFill/>
          <a:ln w="12700">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9" tIns="44446" rIns="90479" bIns="44446">
            <a:spAutoFit/>
          </a:bodyPr>
          <a:lstStyle>
            <a:lvl1pPr defTabSz="762000">
              <a:defRPr sz="2400">
                <a:solidFill>
                  <a:schemeClr val="tx1"/>
                </a:solidFill>
                <a:latin typeface="Comic Sans MS" pitchFamily="66" charset="0"/>
              </a:defRPr>
            </a:lvl1pPr>
            <a:lvl2pPr marL="571500" defTabSz="762000">
              <a:defRPr sz="2400">
                <a:solidFill>
                  <a:schemeClr val="tx1"/>
                </a:solidFill>
                <a:latin typeface="Comic Sans MS" pitchFamily="66" charset="0"/>
              </a:defRPr>
            </a:lvl2pPr>
            <a:lvl3pPr marL="1143000" defTabSz="762000">
              <a:defRPr sz="2400">
                <a:solidFill>
                  <a:schemeClr val="tx1"/>
                </a:solidFill>
                <a:latin typeface="Comic Sans MS" pitchFamily="66" charset="0"/>
              </a:defRPr>
            </a:lvl3pPr>
            <a:lvl4pPr marL="1714500" defTabSz="762000">
              <a:defRPr sz="2400">
                <a:solidFill>
                  <a:schemeClr val="tx1"/>
                </a:solidFill>
                <a:latin typeface="Comic Sans MS" pitchFamily="66" charset="0"/>
              </a:defRPr>
            </a:lvl4pPr>
            <a:lvl5pPr marL="2286000" defTabSz="762000">
              <a:defRPr sz="2400">
                <a:solidFill>
                  <a:schemeClr val="tx1"/>
                </a:solidFill>
                <a:latin typeface="Comic Sans MS" pitchFamily="66" charset="0"/>
              </a:defRPr>
            </a:lvl5pPr>
            <a:lvl6pPr marL="2743200" defTabSz="762000" eaLnBrk="0" fontAlgn="base" hangingPunct="0">
              <a:spcBef>
                <a:spcPct val="0"/>
              </a:spcBef>
              <a:spcAft>
                <a:spcPct val="0"/>
              </a:spcAft>
              <a:defRPr sz="2400">
                <a:solidFill>
                  <a:schemeClr val="tx1"/>
                </a:solidFill>
                <a:latin typeface="Comic Sans MS" pitchFamily="66" charset="0"/>
              </a:defRPr>
            </a:lvl6pPr>
            <a:lvl7pPr marL="3200400" defTabSz="762000" eaLnBrk="0" fontAlgn="base" hangingPunct="0">
              <a:spcBef>
                <a:spcPct val="0"/>
              </a:spcBef>
              <a:spcAft>
                <a:spcPct val="0"/>
              </a:spcAft>
              <a:defRPr sz="2400">
                <a:solidFill>
                  <a:schemeClr val="tx1"/>
                </a:solidFill>
                <a:latin typeface="Comic Sans MS" pitchFamily="66" charset="0"/>
              </a:defRPr>
            </a:lvl7pPr>
            <a:lvl8pPr marL="3657600" defTabSz="762000" eaLnBrk="0" fontAlgn="base" hangingPunct="0">
              <a:spcBef>
                <a:spcPct val="0"/>
              </a:spcBef>
              <a:spcAft>
                <a:spcPct val="0"/>
              </a:spcAft>
              <a:defRPr sz="2400">
                <a:solidFill>
                  <a:schemeClr val="tx1"/>
                </a:solidFill>
                <a:latin typeface="Comic Sans MS" pitchFamily="66" charset="0"/>
              </a:defRPr>
            </a:lvl8pPr>
            <a:lvl9pPr marL="4114800" defTabSz="762000" eaLnBrk="0" fontAlgn="base" hangingPunct="0">
              <a:spcBef>
                <a:spcPct val="0"/>
              </a:spcBef>
              <a:spcAft>
                <a:spcPct val="0"/>
              </a:spcAft>
              <a:defRPr sz="2400">
                <a:solidFill>
                  <a:schemeClr val="tx1"/>
                </a:solidFill>
                <a:latin typeface="Comic Sans MS" pitchFamily="66" charset="0"/>
              </a:defRPr>
            </a:lvl9pPr>
          </a:lstStyle>
          <a:p>
            <a:pPr algn="ctr">
              <a:lnSpc>
                <a:spcPct val="90000"/>
              </a:lnSpc>
            </a:pPr>
            <a:r>
              <a:rPr lang="it-IT" altLang="it-IT" b="1" dirty="0">
                <a:solidFill>
                  <a:srgbClr val="FF0000"/>
                </a:solidFill>
                <a:latin typeface="Calibri" panose="020F0502020204030204" pitchFamily="34" charset="0"/>
              </a:rPr>
              <a:t>Parto</a:t>
            </a:r>
          </a:p>
        </p:txBody>
      </p:sp>
      <p:sp>
        <p:nvSpPr>
          <p:cNvPr id="268298" name="Line 1034"/>
          <p:cNvSpPr>
            <a:spLocks noChangeShapeType="1"/>
          </p:cNvSpPr>
          <p:nvPr/>
        </p:nvSpPr>
        <p:spPr bwMode="auto">
          <a:xfrm flipV="1">
            <a:off x="4278313" y="2063752"/>
            <a:ext cx="0" cy="430213"/>
          </a:xfrm>
          <a:prstGeom prst="line">
            <a:avLst/>
          </a:prstGeom>
          <a:noFill/>
          <a:ln w="12700">
            <a:solidFill>
              <a:srgbClr val="003E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1431" tIns="45716" rIns="91431" bIns="45716" anchor="ctr"/>
          <a:lstStyle/>
          <a:p>
            <a:endParaRPr lang="it-IT">
              <a:latin typeface="Calibri" panose="020F0502020204030204" pitchFamily="34" charset="0"/>
            </a:endParaRPr>
          </a:p>
        </p:txBody>
      </p:sp>
      <p:sp>
        <p:nvSpPr>
          <p:cNvPr id="268299" name="Line 1035"/>
          <p:cNvSpPr>
            <a:spLocks noChangeShapeType="1"/>
          </p:cNvSpPr>
          <p:nvPr/>
        </p:nvSpPr>
        <p:spPr bwMode="auto">
          <a:xfrm flipV="1">
            <a:off x="7258050" y="2063752"/>
            <a:ext cx="0" cy="430213"/>
          </a:xfrm>
          <a:prstGeom prst="line">
            <a:avLst/>
          </a:prstGeom>
          <a:noFill/>
          <a:ln w="12700">
            <a:solidFill>
              <a:srgbClr val="003E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1431" tIns="45716" rIns="91431" bIns="45716" anchor="ctr"/>
          <a:lstStyle/>
          <a:p>
            <a:endParaRPr lang="it-IT">
              <a:latin typeface="Calibri" panose="020F0502020204030204" pitchFamily="34" charset="0"/>
            </a:endParaRPr>
          </a:p>
        </p:txBody>
      </p:sp>
      <p:sp>
        <p:nvSpPr>
          <p:cNvPr id="268300" name="Rectangle 1036"/>
          <p:cNvSpPr>
            <a:spLocks noChangeArrowheads="1"/>
          </p:cNvSpPr>
          <p:nvPr/>
        </p:nvSpPr>
        <p:spPr bwMode="auto">
          <a:xfrm>
            <a:off x="4" y="2852936"/>
            <a:ext cx="9089522" cy="385694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rgbClr val="FF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9" tIns="44446" rIns="90479" bIns="44446">
            <a:spAutoFit/>
          </a:bodyPr>
          <a:lstStyle>
            <a:lvl1pPr defTabSz="762000">
              <a:defRPr sz="2400">
                <a:solidFill>
                  <a:schemeClr val="tx1"/>
                </a:solidFill>
                <a:latin typeface="Comic Sans MS" pitchFamily="66" charset="0"/>
              </a:defRPr>
            </a:lvl1pPr>
            <a:lvl2pPr marL="571500" defTabSz="762000">
              <a:defRPr sz="2400">
                <a:solidFill>
                  <a:schemeClr val="tx1"/>
                </a:solidFill>
                <a:latin typeface="Comic Sans MS" pitchFamily="66" charset="0"/>
              </a:defRPr>
            </a:lvl2pPr>
            <a:lvl3pPr marL="1143000" defTabSz="762000">
              <a:defRPr sz="2400">
                <a:solidFill>
                  <a:schemeClr val="tx1"/>
                </a:solidFill>
                <a:latin typeface="Comic Sans MS" pitchFamily="66" charset="0"/>
              </a:defRPr>
            </a:lvl3pPr>
            <a:lvl4pPr marL="1714500" defTabSz="762000">
              <a:defRPr sz="2400">
                <a:solidFill>
                  <a:schemeClr val="tx1"/>
                </a:solidFill>
                <a:latin typeface="Comic Sans MS" pitchFamily="66" charset="0"/>
              </a:defRPr>
            </a:lvl4pPr>
            <a:lvl5pPr marL="2286000" defTabSz="762000">
              <a:defRPr sz="2400">
                <a:solidFill>
                  <a:schemeClr val="tx1"/>
                </a:solidFill>
                <a:latin typeface="Comic Sans MS" pitchFamily="66" charset="0"/>
              </a:defRPr>
            </a:lvl5pPr>
            <a:lvl6pPr marL="2743200" defTabSz="762000" eaLnBrk="0" fontAlgn="base" hangingPunct="0">
              <a:spcBef>
                <a:spcPct val="0"/>
              </a:spcBef>
              <a:spcAft>
                <a:spcPct val="0"/>
              </a:spcAft>
              <a:defRPr sz="2400">
                <a:solidFill>
                  <a:schemeClr val="tx1"/>
                </a:solidFill>
                <a:latin typeface="Comic Sans MS" pitchFamily="66" charset="0"/>
              </a:defRPr>
            </a:lvl6pPr>
            <a:lvl7pPr marL="3200400" defTabSz="762000" eaLnBrk="0" fontAlgn="base" hangingPunct="0">
              <a:spcBef>
                <a:spcPct val="0"/>
              </a:spcBef>
              <a:spcAft>
                <a:spcPct val="0"/>
              </a:spcAft>
              <a:defRPr sz="2400">
                <a:solidFill>
                  <a:schemeClr val="tx1"/>
                </a:solidFill>
                <a:latin typeface="Comic Sans MS" pitchFamily="66" charset="0"/>
              </a:defRPr>
            </a:lvl7pPr>
            <a:lvl8pPr marL="3657600" defTabSz="762000" eaLnBrk="0" fontAlgn="base" hangingPunct="0">
              <a:spcBef>
                <a:spcPct val="0"/>
              </a:spcBef>
              <a:spcAft>
                <a:spcPct val="0"/>
              </a:spcAft>
              <a:defRPr sz="2400">
                <a:solidFill>
                  <a:schemeClr val="tx1"/>
                </a:solidFill>
                <a:latin typeface="Comic Sans MS" pitchFamily="66" charset="0"/>
              </a:defRPr>
            </a:lvl8pPr>
            <a:lvl9pPr marL="4114800" defTabSz="762000" eaLnBrk="0" fontAlgn="base" hangingPunct="0">
              <a:spcBef>
                <a:spcPct val="0"/>
              </a:spcBef>
              <a:spcAft>
                <a:spcPct val="0"/>
              </a:spcAft>
              <a:defRPr sz="2400">
                <a:solidFill>
                  <a:schemeClr val="tx1"/>
                </a:solidFill>
                <a:latin typeface="Comic Sans MS" pitchFamily="66" charset="0"/>
              </a:defRPr>
            </a:lvl9pPr>
          </a:lstStyle>
          <a:p>
            <a:pPr algn="ctr">
              <a:lnSpc>
                <a:spcPct val="90000"/>
              </a:lnSpc>
            </a:pPr>
            <a:r>
              <a:rPr lang="it-IT" altLang="it-IT" b="1" dirty="0">
                <a:latin typeface="Calibri" panose="020F0502020204030204" pitchFamily="34" charset="0"/>
              </a:rPr>
              <a:t>Possibile passaggio apnea </a:t>
            </a:r>
            <a:r>
              <a:rPr lang="it-IT" altLang="it-IT" b="1" dirty="0">
                <a:solidFill>
                  <a:srgbClr val="0070C0"/>
                </a:solidFill>
                <a:latin typeface="Calibri" panose="020F0502020204030204" pitchFamily="34" charset="0"/>
              </a:rPr>
              <a:t>primaria</a:t>
            </a:r>
            <a:r>
              <a:rPr lang="it-IT" altLang="it-IT" b="1" dirty="0">
                <a:latin typeface="Calibri" panose="020F0502020204030204" pitchFamily="34" charset="0"/>
              </a:rPr>
              <a:t>          </a:t>
            </a:r>
            <a:r>
              <a:rPr lang="it-IT" altLang="it-IT" b="1" dirty="0">
                <a:solidFill>
                  <a:srgbClr val="FF0000"/>
                </a:solidFill>
                <a:latin typeface="Calibri" panose="020F0502020204030204" pitchFamily="34" charset="0"/>
              </a:rPr>
              <a:t>secondaria</a:t>
            </a:r>
            <a:r>
              <a:rPr lang="it-IT" altLang="it-IT" b="1" dirty="0">
                <a:latin typeface="Calibri" panose="020F0502020204030204" pitchFamily="34" charset="0"/>
              </a:rPr>
              <a:t> in utero</a:t>
            </a:r>
          </a:p>
          <a:p>
            <a:pPr algn="ctr">
              <a:lnSpc>
                <a:spcPct val="90000"/>
              </a:lnSpc>
            </a:pPr>
            <a:endParaRPr lang="it-IT" altLang="it-IT" b="1" dirty="0">
              <a:latin typeface="Calibri" panose="020F0502020204030204" pitchFamily="34" charset="0"/>
            </a:endParaRPr>
          </a:p>
          <a:p>
            <a:pPr algn="ctr">
              <a:lnSpc>
                <a:spcPct val="90000"/>
              </a:lnSpc>
            </a:pPr>
            <a:r>
              <a:rPr lang="it-IT" altLang="it-IT" b="1" dirty="0">
                <a:latin typeface="Calibri" panose="020F0502020204030204" pitchFamily="34" charset="0"/>
              </a:rPr>
              <a:t>Apnea </a:t>
            </a:r>
            <a:r>
              <a:rPr lang="it-IT" altLang="it-IT" b="1" dirty="0">
                <a:solidFill>
                  <a:srgbClr val="0070C0"/>
                </a:solidFill>
                <a:latin typeface="Calibri" panose="020F0502020204030204" pitchFamily="34" charset="0"/>
              </a:rPr>
              <a:t>primaria </a:t>
            </a:r>
            <a:r>
              <a:rPr lang="it-IT" altLang="it-IT" b="1" dirty="0">
                <a:latin typeface="Calibri" panose="020F0502020204030204" pitchFamily="34" charset="0"/>
              </a:rPr>
              <a:t>non distinguibile clinicamente dalla </a:t>
            </a:r>
            <a:r>
              <a:rPr lang="it-IT" altLang="it-IT" b="1" dirty="0">
                <a:solidFill>
                  <a:srgbClr val="FF0000"/>
                </a:solidFill>
                <a:latin typeface="Calibri" panose="020F0502020204030204" pitchFamily="34" charset="0"/>
              </a:rPr>
              <a:t>secondaria</a:t>
            </a:r>
            <a:endParaRPr lang="it-IT" altLang="it-IT" b="1" dirty="0">
              <a:latin typeface="Calibri" panose="020F0502020204030204" pitchFamily="34" charset="0"/>
            </a:endParaRPr>
          </a:p>
          <a:p>
            <a:pPr algn="ctr">
              <a:lnSpc>
                <a:spcPct val="90000"/>
              </a:lnSpc>
            </a:pPr>
            <a:endParaRPr lang="it-IT" altLang="it-IT" b="1" dirty="0">
              <a:latin typeface="Calibri" panose="020F0502020204030204" pitchFamily="34" charset="0"/>
            </a:endParaRPr>
          </a:p>
          <a:p>
            <a:pPr algn="ctr">
              <a:lnSpc>
                <a:spcPct val="90000"/>
              </a:lnSpc>
            </a:pPr>
            <a:r>
              <a:rPr lang="it-IT" altLang="it-IT" b="1" dirty="0">
                <a:solidFill>
                  <a:srgbClr val="0070C0"/>
                </a:solidFill>
                <a:latin typeface="Calibri" panose="020F0502020204030204" pitchFamily="34" charset="0"/>
              </a:rPr>
              <a:t>Apnea primaria</a:t>
            </a:r>
            <a:r>
              <a:rPr lang="it-IT" altLang="it-IT" b="1" dirty="0">
                <a:latin typeface="Calibri" panose="020F0502020204030204" pitchFamily="34" charset="0"/>
              </a:rPr>
              <a:t>: è sufficiente stimolare il neonato e somministrare O2</a:t>
            </a:r>
          </a:p>
          <a:p>
            <a:pPr algn="ctr">
              <a:lnSpc>
                <a:spcPct val="90000"/>
              </a:lnSpc>
            </a:pPr>
            <a:r>
              <a:rPr lang="it-IT" altLang="it-IT" b="1" dirty="0">
                <a:latin typeface="Calibri" panose="020F0502020204030204" pitchFamily="34" charset="0"/>
              </a:rPr>
              <a:t> 	flusso libero per ristabilire una valida ripresa respiratoria</a:t>
            </a:r>
          </a:p>
          <a:p>
            <a:pPr algn="ctr">
              <a:lnSpc>
                <a:spcPct val="90000"/>
              </a:lnSpc>
            </a:pPr>
            <a:r>
              <a:rPr lang="it-IT" altLang="it-IT" b="1" dirty="0">
                <a:solidFill>
                  <a:srgbClr val="FF0000"/>
                </a:solidFill>
                <a:latin typeface="Calibri" panose="020F0502020204030204" pitchFamily="34" charset="0"/>
              </a:rPr>
              <a:t>Apnea secondaria</a:t>
            </a:r>
            <a:r>
              <a:rPr lang="it-IT" altLang="it-IT" b="1" dirty="0">
                <a:latin typeface="Calibri" panose="020F0502020204030204" pitchFamily="34" charset="0"/>
              </a:rPr>
              <a:t>: necessità di rianimazione cardiopolmonare</a:t>
            </a:r>
            <a:r>
              <a:rPr lang="it-IT" altLang="it-IT" dirty="0">
                <a:latin typeface="Calibri" panose="020F0502020204030204" pitchFamily="34" charset="0"/>
              </a:rPr>
              <a:t> </a:t>
            </a:r>
          </a:p>
          <a:p>
            <a:pPr algn="ctr">
              <a:lnSpc>
                <a:spcPct val="90000"/>
              </a:lnSpc>
            </a:pPr>
            <a:endParaRPr lang="it-IT" altLang="it-IT" dirty="0">
              <a:latin typeface="Calibri" panose="020F0502020204030204" pitchFamily="34" charset="0"/>
            </a:endParaRPr>
          </a:p>
          <a:p>
            <a:pPr algn="ctr">
              <a:lnSpc>
                <a:spcPct val="90000"/>
              </a:lnSpc>
            </a:pPr>
            <a:r>
              <a:rPr lang="it-IT" altLang="it-IT" b="1" dirty="0">
                <a:latin typeface="Calibri" panose="020F0502020204030204" pitchFamily="34" charset="0"/>
              </a:rPr>
              <a:t>Per neonato apnoico alla nascita, </a:t>
            </a:r>
          </a:p>
          <a:p>
            <a:pPr algn="ctr">
              <a:lnSpc>
                <a:spcPct val="90000"/>
              </a:lnSpc>
            </a:pPr>
            <a:r>
              <a:rPr lang="it-IT" altLang="it-IT" b="1" dirty="0">
                <a:latin typeface="Calibri" panose="020F0502020204030204" pitchFamily="34" charset="0"/>
              </a:rPr>
              <a:t>presumere </a:t>
            </a:r>
            <a:r>
              <a:rPr lang="it-IT" altLang="it-IT" sz="3200" b="1" u="sng" dirty="0">
                <a:latin typeface="Calibri" panose="020F0502020204030204" pitchFamily="34" charset="0"/>
              </a:rPr>
              <a:t>sempre</a:t>
            </a:r>
            <a:r>
              <a:rPr lang="it-IT" altLang="it-IT" b="1" dirty="0">
                <a:latin typeface="Calibri" panose="020F0502020204030204" pitchFamily="34" charset="0"/>
              </a:rPr>
              <a:t> </a:t>
            </a:r>
            <a:r>
              <a:rPr lang="it-IT" altLang="it-IT" b="1" dirty="0">
                <a:solidFill>
                  <a:srgbClr val="FF0000"/>
                </a:solidFill>
                <a:latin typeface="Calibri" panose="020F0502020204030204" pitchFamily="34" charset="0"/>
              </a:rPr>
              <a:t>apnea secondaria </a:t>
            </a:r>
          </a:p>
          <a:p>
            <a:pPr algn="ctr">
              <a:lnSpc>
                <a:spcPct val="90000"/>
              </a:lnSpc>
            </a:pPr>
            <a:r>
              <a:rPr lang="it-IT" altLang="it-IT" b="1" dirty="0">
                <a:latin typeface="Calibri" panose="020F0502020204030204" pitchFamily="34" charset="0"/>
              </a:rPr>
              <a:t>ed iniziare immediatamente le manovre di rianimazione</a:t>
            </a:r>
          </a:p>
        </p:txBody>
      </p:sp>
      <p:sp>
        <p:nvSpPr>
          <p:cNvPr id="268305" name="AutoShape 1041"/>
          <p:cNvSpPr>
            <a:spLocks noChangeArrowheads="1"/>
          </p:cNvSpPr>
          <p:nvPr/>
        </p:nvSpPr>
        <p:spPr bwMode="auto">
          <a:xfrm>
            <a:off x="5298282" y="2996952"/>
            <a:ext cx="381000" cy="114300"/>
          </a:xfrm>
          <a:prstGeom prst="rightArrow">
            <a:avLst>
              <a:gd name="adj1" fmla="val 50000"/>
              <a:gd name="adj2" fmla="val 83333"/>
            </a:avLst>
          </a:prstGeom>
          <a:solidFill>
            <a:srgbClr val="FF0000"/>
          </a:solidFill>
          <a:ln w="12700">
            <a:solidFill>
              <a:schemeClr val="tx1"/>
            </a:solidFill>
            <a:miter lim="800000"/>
            <a:headEnd/>
            <a:tailEnd/>
          </a:ln>
          <a:effectLst/>
        </p:spPr>
        <p:txBody>
          <a:bodyPr wrap="none" lIns="91431" tIns="45716" rIns="91431" bIns="45716" anchor="ctr"/>
          <a:lstStyle/>
          <a:p>
            <a:endParaRPr lang="it-IT">
              <a:latin typeface="Calibri" panose="020F0502020204030204" pitchFamily="34" charset="0"/>
            </a:endParaRPr>
          </a:p>
        </p:txBody>
      </p:sp>
      <p:sp>
        <p:nvSpPr>
          <p:cNvPr id="13" name="Rectangle 1032"/>
          <p:cNvSpPr>
            <a:spLocks noChangeArrowheads="1"/>
          </p:cNvSpPr>
          <p:nvPr/>
        </p:nvSpPr>
        <p:spPr bwMode="auto">
          <a:xfrm>
            <a:off x="6300192" y="2180154"/>
            <a:ext cx="870992" cy="422159"/>
          </a:xfrm>
          <a:prstGeom prst="rect">
            <a:avLst/>
          </a:prstGeom>
          <a:noFill/>
          <a:ln w="12700">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9" tIns="44446" rIns="90479" bIns="44446">
            <a:spAutoFit/>
          </a:bodyPr>
          <a:lstStyle>
            <a:lvl1pPr defTabSz="762000">
              <a:defRPr sz="2400">
                <a:solidFill>
                  <a:schemeClr val="tx1"/>
                </a:solidFill>
                <a:latin typeface="Comic Sans MS" pitchFamily="66" charset="0"/>
              </a:defRPr>
            </a:lvl1pPr>
            <a:lvl2pPr marL="571500" defTabSz="762000">
              <a:defRPr sz="2400">
                <a:solidFill>
                  <a:schemeClr val="tx1"/>
                </a:solidFill>
                <a:latin typeface="Comic Sans MS" pitchFamily="66" charset="0"/>
              </a:defRPr>
            </a:lvl2pPr>
            <a:lvl3pPr marL="1143000" defTabSz="762000">
              <a:defRPr sz="2400">
                <a:solidFill>
                  <a:schemeClr val="tx1"/>
                </a:solidFill>
                <a:latin typeface="Comic Sans MS" pitchFamily="66" charset="0"/>
              </a:defRPr>
            </a:lvl3pPr>
            <a:lvl4pPr marL="1714500" defTabSz="762000">
              <a:defRPr sz="2400">
                <a:solidFill>
                  <a:schemeClr val="tx1"/>
                </a:solidFill>
                <a:latin typeface="Comic Sans MS" pitchFamily="66" charset="0"/>
              </a:defRPr>
            </a:lvl4pPr>
            <a:lvl5pPr marL="2286000" defTabSz="762000">
              <a:defRPr sz="2400">
                <a:solidFill>
                  <a:schemeClr val="tx1"/>
                </a:solidFill>
                <a:latin typeface="Comic Sans MS" pitchFamily="66" charset="0"/>
              </a:defRPr>
            </a:lvl5pPr>
            <a:lvl6pPr marL="2743200" defTabSz="762000" eaLnBrk="0" fontAlgn="base" hangingPunct="0">
              <a:spcBef>
                <a:spcPct val="0"/>
              </a:spcBef>
              <a:spcAft>
                <a:spcPct val="0"/>
              </a:spcAft>
              <a:defRPr sz="2400">
                <a:solidFill>
                  <a:schemeClr val="tx1"/>
                </a:solidFill>
                <a:latin typeface="Comic Sans MS" pitchFamily="66" charset="0"/>
              </a:defRPr>
            </a:lvl6pPr>
            <a:lvl7pPr marL="3200400" defTabSz="762000" eaLnBrk="0" fontAlgn="base" hangingPunct="0">
              <a:spcBef>
                <a:spcPct val="0"/>
              </a:spcBef>
              <a:spcAft>
                <a:spcPct val="0"/>
              </a:spcAft>
              <a:defRPr sz="2400">
                <a:solidFill>
                  <a:schemeClr val="tx1"/>
                </a:solidFill>
                <a:latin typeface="Comic Sans MS" pitchFamily="66" charset="0"/>
              </a:defRPr>
            </a:lvl7pPr>
            <a:lvl8pPr marL="3657600" defTabSz="762000" eaLnBrk="0" fontAlgn="base" hangingPunct="0">
              <a:spcBef>
                <a:spcPct val="0"/>
              </a:spcBef>
              <a:spcAft>
                <a:spcPct val="0"/>
              </a:spcAft>
              <a:defRPr sz="2400">
                <a:solidFill>
                  <a:schemeClr val="tx1"/>
                </a:solidFill>
                <a:latin typeface="Comic Sans MS" pitchFamily="66" charset="0"/>
              </a:defRPr>
            </a:lvl8pPr>
            <a:lvl9pPr marL="4114800" defTabSz="762000" eaLnBrk="0" fontAlgn="base" hangingPunct="0">
              <a:spcBef>
                <a:spcPct val="0"/>
              </a:spcBef>
              <a:spcAft>
                <a:spcPct val="0"/>
              </a:spcAft>
              <a:defRPr sz="2400">
                <a:solidFill>
                  <a:schemeClr val="tx1"/>
                </a:solidFill>
                <a:latin typeface="Comic Sans MS" pitchFamily="66" charset="0"/>
              </a:defRPr>
            </a:lvl9pPr>
          </a:lstStyle>
          <a:p>
            <a:pPr algn="ctr">
              <a:lnSpc>
                <a:spcPct val="90000"/>
              </a:lnSpc>
            </a:pPr>
            <a:r>
              <a:rPr lang="it-IT" altLang="it-IT" b="1" dirty="0">
                <a:solidFill>
                  <a:srgbClr val="FF0000"/>
                </a:solidFill>
                <a:latin typeface="Calibri" panose="020F0502020204030204" pitchFamily="34" charset="0"/>
              </a:rPr>
              <a:t>Parto</a:t>
            </a:r>
          </a:p>
        </p:txBody>
      </p:sp>
    </p:spTree>
    <p:extLst>
      <p:ext uri="{BB962C8B-B14F-4D97-AF65-F5344CB8AC3E}">
        <p14:creationId xmlns:p14="http://schemas.microsoft.com/office/powerpoint/2010/main" xmlns="" val="1030985582"/>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1944688" y="0"/>
            <a:ext cx="7199312" cy="65897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prstClr val="white"/>
              </a:solidFill>
              <a:latin typeface="Calibri" panose="020F0502020204030204" pitchFamily="34" charset="0"/>
            </a:endParaRPr>
          </a:p>
        </p:txBody>
      </p:sp>
      <p:sp>
        <p:nvSpPr>
          <p:cNvPr id="6" name="Rettangolo arrotondato 5"/>
          <p:cNvSpPr/>
          <p:nvPr/>
        </p:nvSpPr>
        <p:spPr>
          <a:xfrm>
            <a:off x="2786063" y="217488"/>
            <a:ext cx="1684337" cy="261937"/>
          </a:xfrm>
          <a:prstGeom prst="roundRect">
            <a:avLst/>
          </a:prstGeom>
          <a:solidFill>
            <a:schemeClr val="bg1"/>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600" b="1" dirty="0">
                <a:solidFill>
                  <a:srgbClr val="000000"/>
                </a:solidFill>
                <a:latin typeface="Calibri" panose="020F0502020204030204" pitchFamily="34" charset="0"/>
              </a:rPr>
              <a:t>NASCITA</a:t>
            </a:r>
          </a:p>
        </p:txBody>
      </p:sp>
      <p:sp>
        <p:nvSpPr>
          <p:cNvPr id="7" name="Rettangolo arrotondato 6"/>
          <p:cNvSpPr/>
          <p:nvPr/>
        </p:nvSpPr>
        <p:spPr>
          <a:xfrm>
            <a:off x="2133600" y="855663"/>
            <a:ext cx="2946400" cy="973137"/>
          </a:xfrm>
          <a:prstGeom prst="roundRect">
            <a:avLst/>
          </a:prstGeom>
          <a:solidFill>
            <a:schemeClr val="tx2">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600" dirty="0">
                <a:solidFill>
                  <a:srgbClr val="000000"/>
                </a:solidFill>
                <a:latin typeface="Calibri" panose="020F0502020204030204" pitchFamily="34" charset="0"/>
              </a:rPr>
              <a:t>Respira o piange?</a:t>
            </a:r>
          </a:p>
          <a:p>
            <a:pPr algn="ctr">
              <a:defRPr/>
            </a:pPr>
            <a:r>
              <a:rPr lang="it-IT" sz="1600" dirty="0">
                <a:solidFill>
                  <a:srgbClr val="000000"/>
                </a:solidFill>
                <a:latin typeface="Calibri" panose="020F0502020204030204" pitchFamily="34" charset="0"/>
              </a:rPr>
              <a:t>Buon tono muscolare?</a:t>
            </a:r>
          </a:p>
          <a:p>
            <a:pPr algn="ctr">
              <a:defRPr/>
            </a:pPr>
            <a:r>
              <a:rPr lang="it-IT" sz="1400" dirty="0">
                <a:solidFill>
                  <a:srgbClr val="000000"/>
                </a:solidFill>
                <a:latin typeface="Calibri" panose="020F0502020204030204" pitchFamily="34" charset="0"/>
              </a:rPr>
              <a:t>A termine?</a:t>
            </a:r>
          </a:p>
          <a:p>
            <a:pPr algn="ctr">
              <a:defRPr/>
            </a:pPr>
            <a:r>
              <a:rPr lang="it-IT" sz="1400" dirty="0">
                <a:solidFill>
                  <a:srgbClr val="000000"/>
                </a:solidFill>
                <a:latin typeface="Calibri" panose="020F0502020204030204" pitchFamily="34" charset="0"/>
              </a:rPr>
              <a:t>Liquido amniotico limpido?</a:t>
            </a:r>
          </a:p>
        </p:txBody>
      </p:sp>
      <p:sp>
        <p:nvSpPr>
          <p:cNvPr id="8" name="Rettangolo arrotondato 7"/>
          <p:cNvSpPr/>
          <p:nvPr/>
        </p:nvSpPr>
        <p:spPr>
          <a:xfrm>
            <a:off x="5951538" y="623888"/>
            <a:ext cx="2946400" cy="1103312"/>
          </a:xfrm>
          <a:prstGeom prst="roundRect">
            <a:avLst/>
          </a:prstGeom>
          <a:solidFill>
            <a:srgbClr val="FF3300"/>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600" dirty="0">
                <a:solidFill>
                  <a:prstClr val="white"/>
                </a:solidFill>
                <a:latin typeface="Calibri" panose="020F0502020204030204" pitchFamily="34" charset="0"/>
              </a:rPr>
              <a:t>Assistenza di routine</a:t>
            </a:r>
          </a:p>
          <a:p>
            <a:pPr algn="ctr">
              <a:defRPr/>
            </a:pPr>
            <a:r>
              <a:rPr lang="it-IT" sz="1600" dirty="0">
                <a:solidFill>
                  <a:prstClr val="white"/>
                </a:solidFill>
                <a:latin typeface="Calibri" panose="020F0502020204030204" pitchFamily="34" charset="0"/>
              </a:rPr>
              <a:t>Riscalda</a:t>
            </a:r>
          </a:p>
          <a:p>
            <a:pPr algn="ctr">
              <a:defRPr/>
            </a:pPr>
            <a:r>
              <a:rPr lang="it-IT" sz="1600" dirty="0">
                <a:solidFill>
                  <a:prstClr val="white"/>
                </a:solidFill>
                <a:latin typeface="Calibri" panose="020F0502020204030204" pitchFamily="34" charset="0"/>
              </a:rPr>
              <a:t>Asciuga</a:t>
            </a:r>
          </a:p>
          <a:p>
            <a:pPr algn="ctr">
              <a:defRPr/>
            </a:pPr>
            <a:r>
              <a:rPr lang="it-IT" sz="1600" dirty="0">
                <a:solidFill>
                  <a:prstClr val="white"/>
                </a:solidFill>
                <a:latin typeface="Calibri" panose="020F0502020204030204" pitchFamily="34" charset="0"/>
              </a:rPr>
              <a:t>Se necessario libera le vie aeree</a:t>
            </a:r>
          </a:p>
        </p:txBody>
      </p:sp>
      <p:sp>
        <p:nvSpPr>
          <p:cNvPr id="9" name="Rettangolo arrotondato 8"/>
          <p:cNvSpPr/>
          <p:nvPr/>
        </p:nvSpPr>
        <p:spPr>
          <a:xfrm>
            <a:off x="6321425" y="2300288"/>
            <a:ext cx="2068513" cy="457200"/>
          </a:xfrm>
          <a:prstGeom prst="roundRect">
            <a:avLst/>
          </a:prstGeom>
          <a:solidFill>
            <a:srgbClr val="FF3300"/>
          </a:solidFill>
          <a:ln w="190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600" dirty="0">
                <a:solidFill>
                  <a:prstClr val="white"/>
                </a:solidFill>
                <a:latin typeface="Calibri" panose="020F0502020204030204" pitchFamily="34" charset="0"/>
              </a:rPr>
              <a:t>Valuta colorito</a:t>
            </a:r>
          </a:p>
        </p:txBody>
      </p:sp>
      <p:sp>
        <p:nvSpPr>
          <p:cNvPr id="10" name="Rettangolo arrotondato 9"/>
          <p:cNvSpPr/>
          <p:nvPr/>
        </p:nvSpPr>
        <p:spPr>
          <a:xfrm>
            <a:off x="6138863" y="3352800"/>
            <a:ext cx="2540000" cy="812800"/>
          </a:xfrm>
          <a:prstGeom prst="roundRect">
            <a:avLst/>
          </a:prstGeom>
          <a:solidFill>
            <a:srgbClr val="FF3300"/>
          </a:solidFill>
          <a:ln w="190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600" dirty="0">
                <a:solidFill>
                  <a:prstClr val="white"/>
                </a:solidFill>
                <a:latin typeface="Calibri" panose="020F0502020204030204" pitchFamily="34" charset="0"/>
              </a:rPr>
              <a:t>Considera ossigeno            in qualsiasi momento                se persiste cianosi</a:t>
            </a:r>
          </a:p>
        </p:txBody>
      </p:sp>
      <p:sp>
        <p:nvSpPr>
          <p:cNvPr id="11" name="Rettangolo arrotondato 10"/>
          <p:cNvSpPr/>
          <p:nvPr/>
        </p:nvSpPr>
        <p:spPr>
          <a:xfrm>
            <a:off x="1566863" y="2162175"/>
            <a:ext cx="4049712" cy="755650"/>
          </a:xfrm>
          <a:prstGeom prst="roundRect">
            <a:avLst/>
          </a:prstGeom>
          <a:solidFill>
            <a:srgbClr val="FF3300"/>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600" dirty="0">
                <a:solidFill>
                  <a:prstClr val="white"/>
                </a:solidFill>
                <a:latin typeface="Calibri" panose="020F0502020204030204" pitchFamily="34" charset="0"/>
              </a:rPr>
              <a:t>Riscalda,  Posiziona, e apri le vie aeree</a:t>
            </a:r>
          </a:p>
          <a:p>
            <a:pPr algn="ctr">
              <a:defRPr/>
            </a:pPr>
            <a:r>
              <a:rPr lang="it-IT" sz="1600" dirty="0">
                <a:solidFill>
                  <a:prstClr val="white"/>
                </a:solidFill>
                <a:latin typeface="Calibri" panose="020F0502020204030204" pitchFamily="34" charset="0"/>
              </a:rPr>
              <a:t>Asciuga, stimola, riposiziona</a:t>
            </a:r>
          </a:p>
          <a:p>
            <a:pPr algn="ctr">
              <a:defRPr/>
            </a:pPr>
            <a:r>
              <a:rPr lang="it-IT" sz="1600" dirty="0">
                <a:solidFill>
                  <a:prstClr val="white"/>
                </a:solidFill>
                <a:latin typeface="Calibri" panose="020F0502020204030204" pitchFamily="34" charset="0"/>
              </a:rPr>
              <a:t>Se necessario libera le vie aeree</a:t>
            </a:r>
          </a:p>
        </p:txBody>
      </p:sp>
      <p:cxnSp>
        <p:nvCxnSpPr>
          <p:cNvPr id="12" name="Connettore 2 11"/>
          <p:cNvCxnSpPr/>
          <p:nvPr/>
        </p:nvCxnSpPr>
        <p:spPr>
          <a:xfrm>
            <a:off x="5297488" y="1233488"/>
            <a:ext cx="479425" cy="0"/>
          </a:xfrm>
          <a:prstGeom prst="straightConnector1">
            <a:avLst/>
          </a:prstGeom>
          <a:ln w="19050">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Connettore 2 12"/>
          <p:cNvCxnSpPr>
            <a:stCxn id="7" idx="2"/>
            <a:endCxn id="11" idx="0"/>
          </p:cNvCxnSpPr>
          <p:nvPr/>
        </p:nvCxnSpPr>
        <p:spPr>
          <a:xfrm flipH="1">
            <a:off x="3592513" y="1828800"/>
            <a:ext cx="14287" cy="333375"/>
          </a:xfrm>
          <a:prstGeom prst="straightConnector1">
            <a:avLst/>
          </a:prstGeom>
          <a:ln w="19050">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Connettore 2 13"/>
          <p:cNvCxnSpPr/>
          <p:nvPr/>
        </p:nvCxnSpPr>
        <p:spPr>
          <a:xfrm flipH="1">
            <a:off x="7323138" y="1749425"/>
            <a:ext cx="3175" cy="463550"/>
          </a:xfrm>
          <a:prstGeom prst="straightConnector1">
            <a:avLst/>
          </a:prstGeom>
          <a:ln w="19050">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Connettore 2 14"/>
          <p:cNvCxnSpPr/>
          <p:nvPr/>
        </p:nvCxnSpPr>
        <p:spPr>
          <a:xfrm flipH="1">
            <a:off x="7307263" y="2794000"/>
            <a:ext cx="4762" cy="465138"/>
          </a:xfrm>
          <a:prstGeom prst="straightConnector1">
            <a:avLst/>
          </a:prstGeom>
          <a:ln w="19050">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Connettore 2 15"/>
          <p:cNvCxnSpPr>
            <a:stCxn id="11" idx="2"/>
            <a:endCxn id="18" idx="0"/>
          </p:cNvCxnSpPr>
          <p:nvPr/>
        </p:nvCxnSpPr>
        <p:spPr>
          <a:xfrm flipH="1">
            <a:off x="3589338" y="2917825"/>
            <a:ext cx="3175" cy="246063"/>
          </a:xfrm>
          <a:prstGeom prst="straightConnector1">
            <a:avLst/>
          </a:prstGeom>
          <a:ln w="19050">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Connettore 2 16"/>
          <p:cNvCxnSpPr/>
          <p:nvPr/>
        </p:nvCxnSpPr>
        <p:spPr>
          <a:xfrm flipH="1">
            <a:off x="3570288" y="457200"/>
            <a:ext cx="11112" cy="355600"/>
          </a:xfrm>
          <a:prstGeom prst="straightConnector1">
            <a:avLst/>
          </a:prstGeom>
          <a:ln w="19050">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18" name="Rettangolo arrotondato 17"/>
          <p:cNvSpPr/>
          <p:nvPr/>
        </p:nvSpPr>
        <p:spPr>
          <a:xfrm>
            <a:off x="1871663" y="3163888"/>
            <a:ext cx="3433762" cy="392112"/>
          </a:xfrm>
          <a:prstGeom prst="roundRect">
            <a:avLst/>
          </a:prstGeom>
          <a:solidFill>
            <a:schemeClr val="tx2">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600" dirty="0">
                <a:solidFill>
                  <a:srgbClr val="000000"/>
                </a:solidFill>
                <a:latin typeface="Calibri" panose="020F0502020204030204" pitchFamily="34" charset="0"/>
              </a:rPr>
              <a:t>Valuta respirazione, FC e colorito</a:t>
            </a:r>
          </a:p>
        </p:txBody>
      </p:sp>
      <p:sp>
        <p:nvSpPr>
          <p:cNvPr id="19" name="Rettangolo arrotondato 18"/>
          <p:cNvSpPr/>
          <p:nvPr/>
        </p:nvSpPr>
        <p:spPr>
          <a:xfrm>
            <a:off x="2328863" y="3781425"/>
            <a:ext cx="2867025" cy="274638"/>
          </a:xfrm>
          <a:prstGeom prst="roundRect">
            <a:avLst/>
          </a:prstGeom>
          <a:solidFill>
            <a:schemeClr val="tx2">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600" dirty="0">
                <a:solidFill>
                  <a:srgbClr val="000000"/>
                </a:solidFill>
                <a:latin typeface="Calibri" panose="020F0502020204030204" pitchFamily="34" charset="0"/>
              </a:rPr>
              <a:t>Apnea o FC&lt;100/m</a:t>
            </a:r>
          </a:p>
        </p:txBody>
      </p:sp>
      <p:sp>
        <p:nvSpPr>
          <p:cNvPr id="20" name="Rettangolo arrotondato 19"/>
          <p:cNvSpPr/>
          <p:nvPr/>
        </p:nvSpPr>
        <p:spPr>
          <a:xfrm>
            <a:off x="2125663" y="6350000"/>
            <a:ext cx="2867025" cy="276225"/>
          </a:xfrm>
          <a:prstGeom prst="roundRect">
            <a:avLst/>
          </a:prstGeom>
          <a:solidFill>
            <a:schemeClr val="tx2">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600" dirty="0">
                <a:solidFill>
                  <a:srgbClr val="000000"/>
                </a:solidFill>
                <a:latin typeface="Calibri" panose="020F0502020204030204" pitchFamily="34" charset="0"/>
              </a:rPr>
              <a:t>FC &lt;60/m</a:t>
            </a:r>
          </a:p>
        </p:txBody>
      </p:sp>
      <p:sp>
        <p:nvSpPr>
          <p:cNvPr id="21" name="Rettangolo arrotondato 20"/>
          <p:cNvSpPr/>
          <p:nvPr/>
        </p:nvSpPr>
        <p:spPr>
          <a:xfrm>
            <a:off x="2243138" y="4970463"/>
            <a:ext cx="2865437" cy="276225"/>
          </a:xfrm>
          <a:prstGeom prst="roundRect">
            <a:avLst/>
          </a:prstGeom>
          <a:solidFill>
            <a:schemeClr val="tx2">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600" dirty="0">
                <a:solidFill>
                  <a:srgbClr val="000000"/>
                </a:solidFill>
                <a:latin typeface="Calibri" panose="020F0502020204030204" pitchFamily="34" charset="0"/>
              </a:rPr>
              <a:t>FC &lt; 60/m</a:t>
            </a:r>
          </a:p>
        </p:txBody>
      </p:sp>
      <p:sp>
        <p:nvSpPr>
          <p:cNvPr id="22" name="Rettangolo arrotondato 21"/>
          <p:cNvSpPr/>
          <p:nvPr/>
        </p:nvSpPr>
        <p:spPr>
          <a:xfrm>
            <a:off x="1292225" y="5522913"/>
            <a:ext cx="4541838" cy="573087"/>
          </a:xfrm>
          <a:prstGeom prst="roundRect">
            <a:avLst/>
          </a:prstGeom>
          <a:solidFill>
            <a:srgbClr val="FF3300"/>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600" dirty="0">
                <a:solidFill>
                  <a:prstClr val="white"/>
                </a:solidFill>
                <a:latin typeface="Calibri" panose="020F0502020204030204" pitchFamily="34" charset="0"/>
              </a:rPr>
              <a:t>Verifica ed assicura ventilazione efficace * poi aggiungi compressioni toraciche per 30 secondi</a:t>
            </a:r>
          </a:p>
        </p:txBody>
      </p:sp>
      <p:sp>
        <p:nvSpPr>
          <p:cNvPr id="23" name="Rettangolo arrotondato 22"/>
          <p:cNvSpPr/>
          <p:nvPr/>
        </p:nvSpPr>
        <p:spPr>
          <a:xfrm>
            <a:off x="1320800" y="4340225"/>
            <a:ext cx="4441825" cy="333375"/>
          </a:xfrm>
          <a:prstGeom prst="roundRect">
            <a:avLst/>
          </a:prstGeom>
          <a:solidFill>
            <a:srgbClr val="FF3300"/>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600" dirty="0">
                <a:solidFill>
                  <a:prstClr val="white"/>
                </a:solidFill>
                <a:latin typeface="Calibri" panose="020F0502020204030204" pitchFamily="34" charset="0"/>
              </a:rPr>
              <a:t>Ventilazione a pressione positiva per 30 secondi</a:t>
            </a:r>
          </a:p>
        </p:txBody>
      </p:sp>
      <p:sp>
        <p:nvSpPr>
          <p:cNvPr id="24" name="Rettangolo arrotondato 23"/>
          <p:cNvSpPr/>
          <p:nvPr/>
        </p:nvSpPr>
        <p:spPr>
          <a:xfrm>
            <a:off x="5537200" y="6226175"/>
            <a:ext cx="3490913" cy="552450"/>
          </a:xfrm>
          <a:prstGeom prst="roundRect">
            <a:avLst/>
          </a:prstGeom>
          <a:solidFill>
            <a:srgbClr val="FF3300"/>
          </a:solidFill>
          <a:ln w="190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600" dirty="0">
                <a:solidFill>
                  <a:prstClr val="white"/>
                </a:solidFill>
                <a:latin typeface="Calibri" panose="020F0502020204030204" pitchFamily="34" charset="0"/>
              </a:rPr>
              <a:t>Prosegui compressioni toraciche, </a:t>
            </a:r>
          </a:p>
          <a:p>
            <a:pPr algn="ctr">
              <a:defRPr/>
            </a:pPr>
            <a:r>
              <a:rPr lang="it-IT" sz="1600" dirty="0">
                <a:solidFill>
                  <a:prstClr val="white"/>
                </a:solidFill>
                <a:latin typeface="Calibri" panose="020F0502020204030204" pitchFamily="34" charset="0"/>
              </a:rPr>
              <a:t>considera adrenalina, considera fluidi</a:t>
            </a:r>
          </a:p>
        </p:txBody>
      </p:sp>
      <p:cxnSp>
        <p:nvCxnSpPr>
          <p:cNvPr id="25" name="Connettore 2 24"/>
          <p:cNvCxnSpPr/>
          <p:nvPr/>
        </p:nvCxnSpPr>
        <p:spPr>
          <a:xfrm flipH="1">
            <a:off x="3592513" y="3476625"/>
            <a:ext cx="3175" cy="290513"/>
          </a:xfrm>
          <a:prstGeom prst="straightConnector1">
            <a:avLst/>
          </a:prstGeom>
          <a:ln w="19050">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Connettore 2 25"/>
          <p:cNvCxnSpPr/>
          <p:nvPr/>
        </p:nvCxnSpPr>
        <p:spPr>
          <a:xfrm flipH="1">
            <a:off x="3598863" y="4659313"/>
            <a:ext cx="4762" cy="290512"/>
          </a:xfrm>
          <a:prstGeom prst="straightConnector1">
            <a:avLst/>
          </a:prstGeom>
          <a:ln w="19050">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Connettore 2 26"/>
          <p:cNvCxnSpPr/>
          <p:nvPr/>
        </p:nvCxnSpPr>
        <p:spPr>
          <a:xfrm flipH="1">
            <a:off x="3592513" y="4027488"/>
            <a:ext cx="3175" cy="290512"/>
          </a:xfrm>
          <a:prstGeom prst="straightConnector1">
            <a:avLst/>
          </a:prstGeom>
          <a:ln w="19050">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Connettore 2 27"/>
          <p:cNvCxnSpPr/>
          <p:nvPr/>
        </p:nvCxnSpPr>
        <p:spPr>
          <a:xfrm flipH="1">
            <a:off x="3635375" y="5218113"/>
            <a:ext cx="4763" cy="290512"/>
          </a:xfrm>
          <a:prstGeom prst="straightConnector1">
            <a:avLst/>
          </a:prstGeom>
          <a:ln w="19050">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Connettore 2 28"/>
          <p:cNvCxnSpPr/>
          <p:nvPr/>
        </p:nvCxnSpPr>
        <p:spPr>
          <a:xfrm flipV="1">
            <a:off x="5054600" y="6488113"/>
            <a:ext cx="388938" cy="0"/>
          </a:xfrm>
          <a:prstGeom prst="straightConnector1">
            <a:avLst/>
          </a:prstGeom>
          <a:ln w="19050">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Connettore 2 29"/>
          <p:cNvCxnSpPr>
            <a:stCxn id="22" idx="2"/>
            <a:endCxn id="20" idx="0"/>
          </p:cNvCxnSpPr>
          <p:nvPr/>
        </p:nvCxnSpPr>
        <p:spPr>
          <a:xfrm flipH="1">
            <a:off x="3559175" y="6096000"/>
            <a:ext cx="4763" cy="254000"/>
          </a:xfrm>
          <a:prstGeom prst="straightConnector1">
            <a:avLst/>
          </a:prstGeom>
          <a:ln w="19050">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31" name="Rettangolo 46"/>
          <p:cNvSpPr>
            <a:spLocks noChangeArrowheads="1"/>
          </p:cNvSpPr>
          <p:nvPr/>
        </p:nvSpPr>
        <p:spPr bwMode="auto">
          <a:xfrm>
            <a:off x="5335588" y="835025"/>
            <a:ext cx="336952"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it-IT" altLang="it-IT" sz="1600" b="1">
                <a:solidFill>
                  <a:srgbClr val="000000"/>
                </a:solidFill>
                <a:latin typeface="Calibri" panose="020F0502020204030204" pitchFamily="34" charset="0"/>
              </a:rPr>
              <a:t>SI</a:t>
            </a:r>
            <a:endParaRPr lang="it-IT" altLang="it-IT" sz="1600">
              <a:solidFill>
                <a:prstClr val="black"/>
              </a:solidFill>
              <a:latin typeface="Calibri" panose="020F0502020204030204" pitchFamily="34" charset="0"/>
            </a:endParaRPr>
          </a:p>
        </p:txBody>
      </p:sp>
      <p:sp>
        <p:nvSpPr>
          <p:cNvPr id="32" name="Rettangolo 47"/>
          <p:cNvSpPr>
            <a:spLocks noChangeArrowheads="1"/>
          </p:cNvSpPr>
          <p:nvPr/>
        </p:nvSpPr>
        <p:spPr bwMode="auto">
          <a:xfrm>
            <a:off x="3703638" y="1858963"/>
            <a:ext cx="45878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it-IT" altLang="it-IT" sz="1600" b="1">
                <a:solidFill>
                  <a:srgbClr val="000000"/>
                </a:solidFill>
                <a:latin typeface="Calibri" panose="020F0502020204030204" pitchFamily="34" charset="0"/>
              </a:rPr>
              <a:t>NO</a:t>
            </a:r>
            <a:endParaRPr lang="it-IT" altLang="it-IT" sz="1600">
              <a:solidFill>
                <a:prstClr val="black"/>
              </a:solidFill>
              <a:latin typeface="Calibri" panose="020F0502020204030204" pitchFamily="34" charset="0"/>
            </a:endParaRPr>
          </a:p>
        </p:txBody>
      </p:sp>
      <p:sp>
        <p:nvSpPr>
          <p:cNvPr id="33" name="Rettangolo 48"/>
          <p:cNvSpPr>
            <a:spLocks noChangeArrowheads="1"/>
          </p:cNvSpPr>
          <p:nvPr/>
        </p:nvSpPr>
        <p:spPr bwMode="auto">
          <a:xfrm>
            <a:off x="6046788" y="5537200"/>
            <a:ext cx="2188676"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it-IT" altLang="it-IT" sz="1600">
                <a:solidFill>
                  <a:srgbClr val="000000"/>
                </a:solidFill>
                <a:latin typeface="Calibri" panose="020F0502020204030204" pitchFamily="34" charset="0"/>
              </a:rPr>
              <a:t>* Considera intubazione</a:t>
            </a:r>
            <a:endParaRPr lang="it-IT" altLang="it-IT" sz="1600">
              <a:solidFill>
                <a:prstClr val="black"/>
              </a:solidFill>
              <a:latin typeface="Calibri" panose="020F0502020204030204" pitchFamily="34" charset="0"/>
            </a:endParaRPr>
          </a:p>
        </p:txBody>
      </p:sp>
      <p:sp>
        <p:nvSpPr>
          <p:cNvPr id="2" name="Rettangolo arrotondato 1"/>
          <p:cNvSpPr/>
          <p:nvPr/>
        </p:nvSpPr>
        <p:spPr>
          <a:xfrm>
            <a:off x="1292226" y="623888"/>
            <a:ext cx="4541838" cy="2402681"/>
          </a:xfrm>
          <a:prstGeom prst="roundRect">
            <a:avLst/>
          </a:prstGeom>
          <a:solidFill>
            <a:srgbClr val="FF9999">
              <a:alpha val="2705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Calibri" panose="020F0502020204030204" pitchFamily="34" charset="0"/>
            </a:endParaRPr>
          </a:p>
        </p:txBody>
      </p:sp>
    </p:spTree>
    <p:extLst>
      <p:ext uri="{BB962C8B-B14F-4D97-AF65-F5344CB8AC3E}">
        <p14:creationId xmlns:p14="http://schemas.microsoft.com/office/powerpoint/2010/main" xmlns="" val="1574370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2"/>
          <p:cNvSpPr>
            <a:spLocks noGrp="1" noChangeArrowheads="1"/>
          </p:cNvSpPr>
          <p:nvPr>
            <p:ph type="title"/>
          </p:nvPr>
        </p:nvSpPr>
        <p:spPr>
          <a:xfrm>
            <a:off x="101600" y="533400"/>
            <a:ext cx="8890000" cy="1143000"/>
          </a:xfrm>
        </p:spPr>
        <p:style>
          <a:lnRef idx="2">
            <a:schemeClr val="accent3"/>
          </a:lnRef>
          <a:fillRef idx="1">
            <a:schemeClr val="lt1"/>
          </a:fillRef>
          <a:effectRef idx="0">
            <a:schemeClr val="accent3"/>
          </a:effectRef>
          <a:fontRef idx="minor">
            <a:schemeClr val="dk1"/>
          </a:fontRef>
        </p:style>
        <p:txBody>
          <a:bodyPr lIns="64005" tIns="32003" rIns="64005" bIns="32003" anchor="t"/>
          <a:lstStyle/>
          <a:p>
            <a:r>
              <a:rPr lang="it-IT" altLang="it-IT" sz="3600" b="1" dirty="0">
                <a:solidFill>
                  <a:srgbClr val="FF0000"/>
                </a:solidFill>
                <a:latin typeface="Calibri" panose="020F0502020204030204" pitchFamily="34" charset="0"/>
              </a:rPr>
              <a:t>Temperatura – Riscaldo e asciugo</a:t>
            </a:r>
            <a:r>
              <a:rPr lang="it-IT" altLang="it-IT" sz="3900" dirty="0">
                <a:solidFill>
                  <a:srgbClr val="FF0000"/>
                </a:solidFill>
                <a:latin typeface="Calibri" panose="020F0502020204030204" pitchFamily="34" charset="0"/>
              </a:rPr>
              <a:t> </a:t>
            </a:r>
            <a:r>
              <a:rPr lang="it-IT" altLang="it-IT" sz="3900" dirty="0">
                <a:solidFill>
                  <a:schemeClr val="tx1"/>
                </a:solidFill>
                <a:latin typeface="Calibri" panose="020F0502020204030204" pitchFamily="34" charset="0"/>
              </a:rPr>
              <a:t/>
            </a:r>
            <a:br>
              <a:rPr lang="it-IT" altLang="it-IT" sz="3900" dirty="0">
                <a:solidFill>
                  <a:schemeClr val="tx1"/>
                </a:solidFill>
                <a:latin typeface="Calibri" panose="020F0502020204030204" pitchFamily="34" charset="0"/>
              </a:rPr>
            </a:br>
            <a:r>
              <a:rPr lang="it-IT" altLang="it-IT" sz="2800" b="1" dirty="0">
                <a:solidFill>
                  <a:srgbClr val="FF0000"/>
                </a:solidFill>
                <a:latin typeface="Calibri" panose="020F0502020204030204" pitchFamily="34" charset="0"/>
              </a:rPr>
              <a:t>prevenire la dispersione di calore</a:t>
            </a:r>
            <a:endParaRPr lang="it-IT" altLang="it-IT" sz="3900" dirty="0">
              <a:solidFill>
                <a:srgbClr val="FF0000"/>
              </a:solidFill>
              <a:latin typeface="Calibri" panose="020F0502020204030204" pitchFamily="34" charset="0"/>
            </a:endParaRPr>
          </a:p>
        </p:txBody>
      </p:sp>
      <p:sp>
        <p:nvSpPr>
          <p:cNvPr id="337933" name="Rectangle 13"/>
          <p:cNvSpPr>
            <a:spLocks noChangeArrowheads="1"/>
          </p:cNvSpPr>
          <p:nvPr/>
        </p:nvSpPr>
        <p:spPr bwMode="auto">
          <a:xfrm>
            <a:off x="2123728" y="2264677"/>
            <a:ext cx="5105400" cy="3108539"/>
          </a:xfrm>
          <a:prstGeom prst="rect">
            <a:avLst/>
          </a:prstGeom>
          <a:ln/>
        </p:spPr>
        <p:style>
          <a:lnRef idx="2">
            <a:schemeClr val="accent3"/>
          </a:lnRef>
          <a:fillRef idx="1">
            <a:schemeClr val="lt1"/>
          </a:fillRef>
          <a:effectRef idx="0">
            <a:schemeClr val="accent3"/>
          </a:effectRef>
          <a:fontRef idx="minor">
            <a:schemeClr val="dk1"/>
          </a:fontRef>
        </p:style>
        <p:txBody>
          <a:bodyPr lIns="91435" tIns="45718" rIns="91435" bIns="45718">
            <a:spAutoFit/>
          </a:bodyPr>
          <a:lstStyle/>
          <a:p>
            <a:r>
              <a:rPr lang="it-IT" altLang="it-IT" sz="2800" dirty="0" smtClean="0">
                <a:latin typeface="Calibri" panose="020F0502020204030204" pitchFamily="34" charset="0"/>
              </a:rPr>
              <a:t>- Porre </a:t>
            </a:r>
            <a:r>
              <a:rPr lang="it-IT" altLang="it-IT" sz="2800" dirty="0">
                <a:latin typeface="Calibri" panose="020F0502020204030204" pitchFamily="34" charset="0"/>
              </a:rPr>
              <a:t>sotto calore </a:t>
            </a:r>
            <a:r>
              <a:rPr lang="it-IT" altLang="it-IT" sz="2800" dirty="0" smtClean="0">
                <a:latin typeface="Calibri" panose="020F0502020204030204" pitchFamily="34" charset="0"/>
              </a:rPr>
              <a:t>radiante</a:t>
            </a:r>
          </a:p>
          <a:p>
            <a:pPr marL="457200" indent="-457200">
              <a:buFontTx/>
              <a:buChar char="-"/>
            </a:pPr>
            <a:endParaRPr lang="it-IT" altLang="it-IT" sz="2800" dirty="0">
              <a:latin typeface="Calibri" panose="020F0502020204030204" pitchFamily="34" charset="0"/>
            </a:endParaRPr>
          </a:p>
          <a:p>
            <a:r>
              <a:rPr lang="it-IT" altLang="it-IT" sz="2800" dirty="0">
                <a:latin typeface="Calibri" panose="020F0502020204030204" pitchFamily="34" charset="0"/>
              </a:rPr>
              <a:t>- Asciugare accuratamente</a:t>
            </a:r>
          </a:p>
          <a:p>
            <a:endParaRPr lang="it-IT" altLang="it-IT" sz="2800" dirty="0" smtClean="0">
              <a:latin typeface="Calibri" panose="020F0502020204030204" pitchFamily="34" charset="0"/>
            </a:endParaRPr>
          </a:p>
          <a:p>
            <a:r>
              <a:rPr lang="it-IT" altLang="it-IT" sz="2800" dirty="0" smtClean="0">
                <a:latin typeface="Calibri" panose="020F0502020204030204" pitchFamily="34" charset="0"/>
              </a:rPr>
              <a:t>- </a:t>
            </a:r>
            <a:r>
              <a:rPr lang="it-IT" altLang="it-IT" sz="2800" dirty="0">
                <a:latin typeface="Calibri" panose="020F0502020204030204" pitchFamily="34" charset="0"/>
              </a:rPr>
              <a:t>Allontanare i panni umidi</a:t>
            </a:r>
          </a:p>
          <a:p>
            <a:endParaRPr lang="it-IT" altLang="it-IT" sz="2800" dirty="0" smtClean="0">
              <a:latin typeface="Calibri" panose="020F0502020204030204" pitchFamily="34" charset="0"/>
            </a:endParaRPr>
          </a:p>
          <a:p>
            <a:r>
              <a:rPr lang="it-IT" altLang="it-IT" sz="2800" dirty="0" smtClean="0">
                <a:latin typeface="Calibri" panose="020F0502020204030204" pitchFamily="34" charset="0"/>
              </a:rPr>
              <a:t>- </a:t>
            </a:r>
            <a:r>
              <a:rPr lang="it-IT" altLang="it-IT" sz="2800" dirty="0">
                <a:latin typeface="Calibri" panose="020F0502020204030204" pitchFamily="34" charset="0"/>
              </a:rPr>
              <a:t>Avvolgere in panni caldi</a:t>
            </a:r>
          </a:p>
        </p:txBody>
      </p:sp>
      <p:pic>
        <p:nvPicPr>
          <p:cNvPr id="4" name="Picture 2"/>
          <p:cNvPicPr>
            <a:picLocks noChangeAspect="1" noChangeArrowheads="1"/>
          </p:cNvPicPr>
          <p:nvPr/>
        </p:nvPicPr>
        <p:blipFill>
          <a:blip r:embed="rId3" cstate="print"/>
          <a:srcRect/>
          <a:stretch>
            <a:fillRect/>
          </a:stretch>
        </p:blipFill>
        <p:spPr bwMode="auto">
          <a:xfrm>
            <a:off x="7910513" y="6092825"/>
            <a:ext cx="1054100" cy="608013"/>
          </a:xfrm>
          <a:prstGeom prst="rect">
            <a:avLst/>
          </a:prstGeom>
          <a:noFill/>
          <a:ln w="9525">
            <a:noFill/>
            <a:miter lim="800000"/>
            <a:headEnd/>
            <a:tailEnd/>
          </a:ln>
        </p:spPr>
      </p:pic>
    </p:spTree>
    <p:extLst>
      <p:ext uri="{BB962C8B-B14F-4D97-AF65-F5344CB8AC3E}">
        <p14:creationId xmlns:p14="http://schemas.microsoft.com/office/powerpoint/2010/main" xmlns="" val="2426637294"/>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2"/>
          <p:cNvSpPr>
            <a:spLocks noGrp="1" noChangeArrowheads="1"/>
          </p:cNvSpPr>
          <p:nvPr>
            <p:ph type="title"/>
          </p:nvPr>
        </p:nvSpPr>
        <p:spPr>
          <a:xfrm>
            <a:off x="762000" y="152400"/>
            <a:ext cx="7772400" cy="762000"/>
          </a:xfrm>
        </p:spPr>
        <p:style>
          <a:lnRef idx="2">
            <a:schemeClr val="accent3"/>
          </a:lnRef>
          <a:fillRef idx="1">
            <a:schemeClr val="lt1"/>
          </a:fillRef>
          <a:effectRef idx="0">
            <a:schemeClr val="accent3"/>
          </a:effectRef>
          <a:fontRef idx="minor">
            <a:schemeClr val="dk1"/>
          </a:fontRef>
        </p:style>
        <p:txBody>
          <a:bodyPr lIns="64005" tIns="32003" rIns="64005" bIns="32003" anchor="t"/>
          <a:lstStyle/>
          <a:p>
            <a:r>
              <a:rPr lang="it-IT" altLang="it-IT" sz="3600" b="1" dirty="0" err="1">
                <a:solidFill>
                  <a:srgbClr val="0070C0"/>
                </a:solidFill>
                <a:latin typeface="Calibri" panose="020F0502020204030204" pitchFamily="34" charset="0"/>
              </a:rPr>
              <a:t>A</a:t>
            </a:r>
            <a:r>
              <a:rPr lang="it-IT" altLang="it-IT" sz="3600" b="1" dirty="0" err="1">
                <a:solidFill>
                  <a:srgbClr val="FF0000"/>
                </a:solidFill>
                <a:latin typeface="Calibri" panose="020F0502020204030204" pitchFamily="34" charset="0"/>
              </a:rPr>
              <a:t>irway</a:t>
            </a:r>
            <a:r>
              <a:rPr lang="it-IT" altLang="it-IT" sz="3600" b="1" dirty="0">
                <a:solidFill>
                  <a:srgbClr val="FF0000"/>
                </a:solidFill>
                <a:latin typeface="Calibri" panose="020F0502020204030204" pitchFamily="34" charset="0"/>
              </a:rPr>
              <a:t>: posizionamento</a:t>
            </a:r>
          </a:p>
        </p:txBody>
      </p:sp>
      <p:pic>
        <p:nvPicPr>
          <p:cNvPr id="324612" name="Picture 4" descr="C:\Emergenze\posizione2.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t="3224" r="5769"/>
          <a:stretch>
            <a:fillRect/>
          </a:stretch>
        </p:blipFill>
        <p:spPr bwMode="auto">
          <a:xfrm>
            <a:off x="4373617" y="3611116"/>
            <a:ext cx="4343400" cy="243840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
        <p:nvSpPr>
          <p:cNvPr id="324614" name="Rectangle 6"/>
          <p:cNvSpPr>
            <a:spLocks noChangeArrowheads="1"/>
          </p:cNvSpPr>
          <p:nvPr/>
        </p:nvSpPr>
        <p:spPr bwMode="auto">
          <a:xfrm>
            <a:off x="2057400" y="1219200"/>
            <a:ext cx="4953000" cy="685800"/>
          </a:xfrm>
          <a:prstGeom prst="rect">
            <a:avLst/>
          </a:prstGeom>
          <a:ln>
            <a:headEnd/>
            <a:tailEnd/>
          </a:ln>
        </p:spPr>
        <p:style>
          <a:lnRef idx="2">
            <a:schemeClr val="accent3"/>
          </a:lnRef>
          <a:fillRef idx="1">
            <a:schemeClr val="lt1"/>
          </a:fillRef>
          <a:effectRef idx="0">
            <a:schemeClr val="accent3"/>
          </a:effectRef>
          <a:fontRef idx="minor">
            <a:schemeClr val="dk1"/>
          </a:fontRef>
        </p:style>
        <p:txBody>
          <a:bodyPr wrap="none" lIns="64005" tIns="32003" rIns="64005" bIns="32003" anchor="ctr"/>
          <a:lstStyle>
            <a:lvl1pPr defTabSz="639763">
              <a:defRPr sz="2400">
                <a:solidFill>
                  <a:schemeClr val="tx1"/>
                </a:solidFill>
                <a:latin typeface="Comic Sans MS" pitchFamily="66" charset="0"/>
              </a:defRPr>
            </a:lvl1pPr>
            <a:lvl2pPr marL="320675" defTabSz="639763">
              <a:defRPr sz="2400">
                <a:solidFill>
                  <a:schemeClr val="tx1"/>
                </a:solidFill>
                <a:latin typeface="Comic Sans MS" pitchFamily="66" charset="0"/>
              </a:defRPr>
            </a:lvl2pPr>
            <a:lvl3pPr marL="639763" defTabSz="639763">
              <a:defRPr sz="2400">
                <a:solidFill>
                  <a:schemeClr val="tx1"/>
                </a:solidFill>
                <a:latin typeface="Comic Sans MS" pitchFamily="66" charset="0"/>
              </a:defRPr>
            </a:lvl3pPr>
            <a:lvl4pPr marL="960438" defTabSz="639763">
              <a:defRPr sz="2400">
                <a:solidFill>
                  <a:schemeClr val="tx1"/>
                </a:solidFill>
                <a:latin typeface="Comic Sans MS" pitchFamily="66" charset="0"/>
              </a:defRPr>
            </a:lvl4pPr>
            <a:lvl5pPr marL="1279525" defTabSz="639763">
              <a:defRPr sz="2400">
                <a:solidFill>
                  <a:schemeClr val="tx1"/>
                </a:solidFill>
                <a:latin typeface="Comic Sans MS" pitchFamily="66" charset="0"/>
              </a:defRPr>
            </a:lvl5pPr>
            <a:lvl6pPr marL="1736725" defTabSz="639763" eaLnBrk="0" fontAlgn="base" hangingPunct="0">
              <a:spcBef>
                <a:spcPct val="0"/>
              </a:spcBef>
              <a:spcAft>
                <a:spcPct val="0"/>
              </a:spcAft>
              <a:defRPr sz="2400">
                <a:solidFill>
                  <a:schemeClr val="tx1"/>
                </a:solidFill>
                <a:latin typeface="Comic Sans MS" pitchFamily="66" charset="0"/>
              </a:defRPr>
            </a:lvl6pPr>
            <a:lvl7pPr marL="2193925" defTabSz="639763" eaLnBrk="0" fontAlgn="base" hangingPunct="0">
              <a:spcBef>
                <a:spcPct val="0"/>
              </a:spcBef>
              <a:spcAft>
                <a:spcPct val="0"/>
              </a:spcAft>
              <a:defRPr sz="2400">
                <a:solidFill>
                  <a:schemeClr val="tx1"/>
                </a:solidFill>
                <a:latin typeface="Comic Sans MS" pitchFamily="66" charset="0"/>
              </a:defRPr>
            </a:lvl7pPr>
            <a:lvl8pPr marL="2651125" defTabSz="639763" eaLnBrk="0" fontAlgn="base" hangingPunct="0">
              <a:spcBef>
                <a:spcPct val="0"/>
              </a:spcBef>
              <a:spcAft>
                <a:spcPct val="0"/>
              </a:spcAft>
              <a:defRPr sz="2400">
                <a:solidFill>
                  <a:schemeClr val="tx1"/>
                </a:solidFill>
                <a:latin typeface="Comic Sans MS" pitchFamily="66" charset="0"/>
              </a:defRPr>
            </a:lvl8pPr>
            <a:lvl9pPr marL="3108325" defTabSz="639763" eaLnBrk="0" fontAlgn="base" hangingPunct="0">
              <a:spcBef>
                <a:spcPct val="0"/>
              </a:spcBef>
              <a:spcAft>
                <a:spcPct val="0"/>
              </a:spcAft>
              <a:defRPr sz="2400">
                <a:solidFill>
                  <a:schemeClr val="tx1"/>
                </a:solidFill>
                <a:latin typeface="Comic Sans MS" pitchFamily="66" charset="0"/>
              </a:defRPr>
            </a:lvl9pPr>
          </a:lstStyle>
          <a:p>
            <a:pPr algn="ctr"/>
            <a:r>
              <a:rPr lang="it-IT" altLang="it-IT" sz="2800" b="1" dirty="0">
                <a:solidFill>
                  <a:srgbClr val="FF0000"/>
                </a:solidFill>
                <a:latin typeface="Calibri" panose="020F0502020204030204" pitchFamily="34" charset="0"/>
              </a:rPr>
              <a:t>A =</a:t>
            </a:r>
            <a:r>
              <a:rPr lang="it-IT" altLang="it-IT" sz="2500" dirty="0">
                <a:solidFill>
                  <a:srgbClr val="000000"/>
                </a:solidFill>
                <a:latin typeface="Calibri" panose="020F0502020204030204" pitchFamily="34" charset="0"/>
              </a:rPr>
              <a:t> </a:t>
            </a:r>
            <a:r>
              <a:rPr lang="it-IT" altLang="it-IT" b="1" dirty="0">
                <a:solidFill>
                  <a:srgbClr val="000000"/>
                </a:solidFill>
                <a:latin typeface="Calibri" panose="020F0502020204030204" pitchFamily="34" charset="0"/>
              </a:rPr>
              <a:t>Aprire/liberare le vie aeree</a:t>
            </a:r>
          </a:p>
        </p:txBody>
      </p:sp>
      <p:pic>
        <p:nvPicPr>
          <p:cNvPr id="324611" name="Picture 3" descr="C:\Emergenze\posizione1.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l="25351" t="4579" r="23975" b="62354"/>
          <a:stretch>
            <a:fillRect/>
          </a:stretch>
        </p:blipFill>
        <p:spPr bwMode="auto">
          <a:xfrm>
            <a:off x="381000" y="2430016"/>
            <a:ext cx="4038600" cy="236220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6" name="Picture 2"/>
          <p:cNvPicPr>
            <a:picLocks noChangeAspect="1" noChangeArrowheads="1"/>
          </p:cNvPicPr>
          <p:nvPr/>
        </p:nvPicPr>
        <p:blipFill>
          <a:blip r:embed="rId5" cstate="print"/>
          <a:srcRect/>
          <a:stretch>
            <a:fillRect/>
          </a:stretch>
        </p:blipFill>
        <p:spPr bwMode="auto">
          <a:xfrm>
            <a:off x="7910513" y="6092825"/>
            <a:ext cx="1054100" cy="608013"/>
          </a:xfrm>
          <a:prstGeom prst="rect">
            <a:avLst/>
          </a:prstGeom>
          <a:noFill/>
          <a:ln w="9525">
            <a:noFill/>
            <a:miter lim="800000"/>
            <a:headEnd/>
            <a:tailEnd/>
          </a:ln>
        </p:spPr>
      </p:pic>
    </p:spTree>
    <p:extLst>
      <p:ext uri="{BB962C8B-B14F-4D97-AF65-F5344CB8AC3E}">
        <p14:creationId xmlns:p14="http://schemas.microsoft.com/office/powerpoint/2010/main" xmlns="" val="954520588"/>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1026"/>
          <p:cNvSpPr>
            <a:spLocks noGrp="1" noChangeArrowheads="1"/>
          </p:cNvSpPr>
          <p:nvPr>
            <p:ph type="title"/>
          </p:nvPr>
        </p:nvSpPr>
        <p:spPr>
          <a:xfrm>
            <a:off x="685800" y="304800"/>
            <a:ext cx="7772400" cy="838200"/>
          </a:xfrm>
        </p:spPr>
        <p:style>
          <a:lnRef idx="2">
            <a:schemeClr val="accent3"/>
          </a:lnRef>
          <a:fillRef idx="1">
            <a:schemeClr val="lt1"/>
          </a:fillRef>
          <a:effectRef idx="0">
            <a:schemeClr val="accent3"/>
          </a:effectRef>
          <a:fontRef idx="minor">
            <a:schemeClr val="dk1"/>
          </a:fontRef>
        </p:style>
        <p:txBody>
          <a:bodyPr lIns="64005" tIns="32003" rIns="64005" bIns="32003" anchor="t"/>
          <a:lstStyle/>
          <a:p>
            <a:r>
              <a:rPr lang="it-IT" altLang="it-IT" sz="3600" b="1" dirty="0" err="1">
                <a:solidFill>
                  <a:srgbClr val="0070C0"/>
                </a:solidFill>
                <a:latin typeface="Calibri" panose="020F0502020204030204" pitchFamily="34" charset="0"/>
              </a:rPr>
              <a:t>A</a:t>
            </a:r>
            <a:r>
              <a:rPr lang="it-IT" altLang="it-IT" sz="3600" b="1" dirty="0" err="1">
                <a:solidFill>
                  <a:srgbClr val="FF0000"/>
                </a:solidFill>
                <a:latin typeface="Calibri" panose="020F0502020204030204" pitchFamily="34" charset="0"/>
              </a:rPr>
              <a:t>irway</a:t>
            </a:r>
            <a:r>
              <a:rPr lang="it-IT" altLang="it-IT" sz="3600" b="1" dirty="0">
                <a:solidFill>
                  <a:srgbClr val="FF0000"/>
                </a:solidFill>
                <a:latin typeface="Calibri" panose="020F0502020204030204" pitchFamily="34" charset="0"/>
              </a:rPr>
              <a:t>: aspirazione</a:t>
            </a:r>
          </a:p>
        </p:txBody>
      </p:sp>
      <p:sp>
        <p:nvSpPr>
          <p:cNvPr id="322570" name="Rectangle 1034"/>
          <p:cNvSpPr>
            <a:spLocks noChangeArrowheads="1"/>
          </p:cNvSpPr>
          <p:nvPr/>
        </p:nvSpPr>
        <p:spPr bwMode="auto">
          <a:xfrm>
            <a:off x="2133600" y="1268760"/>
            <a:ext cx="4953000" cy="685800"/>
          </a:xfrm>
          <a:prstGeom prst="rect">
            <a:avLst/>
          </a:prstGeom>
          <a:ln>
            <a:headEnd/>
            <a:tailEnd/>
          </a:ln>
        </p:spPr>
        <p:style>
          <a:lnRef idx="2">
            <a:schemeClr val="accent3"/>
          </a:lnRef>
          <a:fillRef idx="1">
            <a:schemeClr val="lt1"/>
          </a:fillRef>
          <a:effectRef idx="0">
            <a:schemeClr val="accent3"/>
          </a:effectRef>
          <a:fontRef idx="minor">
            <a:schemeClr val="dk1"/>
          </a:fontRef>
        </p:style>
        <p:txBody>
          <a:bodyPr wrap="none" lIns="64005" tIns="32003" rIns="64005" bIns="32003" anchor="ctr"/>
          <a:lstStyle>
            <a:lvl1pPr defTabSz="639763">
              <a:defRPr sz="2400">
                <a:solidFill>
                  <a:schemeClr val="tx1"/>
                </a:solidFill>
                <a:latin typeface="Comic Sans MS" pitchFamily="66" charset="0"/>
              </a:defRPr>
            </a:lvl1pPr>
            <a:lvl2pPr marL="320675" defTabSz="639763">
              <a:defRPr sz="2400">
                <a:solidFill>
                  <a:schemeClr val="tx1"/>
                </a:solidFill>
                <a:latin typeface="Comic Sans MS" pitchFamily="66" charset="0"/>
              </a:defRPr>
            </a:lvl2pPr>
            <a:lvl3pPr marL="639763" defTabSz="639763">
              <a:defRPr sz="2400">
                <a:solidFill>
                  <a:schemeClr val="tx1"/>
                </a:solidFill>
                <a:latin typeface="Comic Sans MS" pitchFamily="66" charset="0"/>
              </a:defRPr>
            </a:lvl3pPr>
            <a:lvl4pPr marL="960438" defTabSz="639763">
              <a:defRPr sz="2400">
                <a:solidFill>
                  <a:schemeClr val="tx1"/>
                </a:solidFill>
                <a:latin typeface="Comic Sans MS" pitchFamily="66" charset="0"/>
              </a:defRPr>
            </a:lvl4pPr>
            <a:lvl5pPr marL="1279525" defTabSz="639763">
              <a:defRPr sz="2400">
                <a:solidFill>
                  <a:schemeClr val="tx1"/>
                </a:solidFill>
                <a:latin typeface="Comic Sans MS" pitchFamily="66" charset="0"/>
              </a:defRPr>
            </a:lvl5pPr>
            <a:lvl6pPr marL="1736725" defTabSz="639763" eaLnBrk="0" fontAlgn="base" hangingPunct="0">
              <a:spcBef>
                <a:spcPct val="0"/>
              </a:spcBef>
              <a:spcAft>
                <a:spcPct val="0"/>
              </a:spcAft>
              <a:defRPr sz="2400">
                <a:solidFill>
                  <a:schemeClr val="tx1"/>
                </a:solidFill>
                <a:latin typeface="Comic Sans MS" pitchFamily="66" charset="0"/>
              </a:defRPr>
            </a:lvl6pPr>
            <a:lvl7pPr marL="2193925" defTabSz="639763" eaLnBrk="0" fontAlgn="base" hangingPunct="0">
              <a:spcBef>
                <a:spcPct val="0"/>
              </a:spcBef>
              <a:spcAft>
                <a:spcPct val="0"/>
              </a:spcAft>
              <a:defRPr sz="2400">
                <a:solidFill>
                  <a:schemeClr val="tx1"/>
                </a:solidFill>
                <a:latin typeface="Comic Sans MS" pitchFamily="66" charset="0"/>
              </a:defRPr>
            </a:lvl7pPr>
            <a:lvl8pPr marL="2651125" defTabSz="639763" eaLnBrk="0" fontAlgn="base" hangingPunct="0">
              <a:spcBef>
                <a:spcPct val="0"/>
              </a:spcBef>
              <a:spcAft>
                <a:spcPct val="0"/>
              </a:spcAft>
              <a:defRPr sz="2400">
                <a:solidFill>
                  <a:schemeClr val="tx1"/>
                </a:solidFill>
                <a:latin typeface="Comic Sans MS" pitchFamily="66" charset="0"/>
              </a:defRPr>
            </a:lvl8pPr>
            <a:lvl9pPr marL="3108325" defTabSz="639763" eaLnBrk="0" fontAlgn="base" hangingPunct="0">
              <a:spcBef>
                <a:spcPct val="0"/>
              </a:spcBef>
              <a:spcAft>
                <a:spcPct val="0"/>
              </a:spcAft>
              <a:defRPr sz="2400">
                <a:solidFill>
                  <a:schemeClr val="tx1"/>
                </a:solidFill>
                <a:latin typeface="Comic Sans MS" pitchFamily="66" charset="0"/>
              </a:defRPr>
            </a:lvl9pPr>
          </a:lstStyle>
          <a:p>
            <a:pPr algn="ctr"/>
            <a:r>
              <a:rPr lang="it-IT" altLang="it-IT" sz="2800" b="1" dirty="0">
                <a:solidFill>
                  <a:srgbClr val="FF0000"/>
                </a:solidFill>
                <a:latin typeface="Calibri" panose="020F0502020204030204" pitchFamily="34" charset="0"/>
              </a:rPr>
              <a:t>A =</a:t>
            </a:r>
            <a:r>
              <a:rPr lang="it-IT" altLang="it-IT" sz="2500" dirty="0">
                <a:solidFill>
                  <a:srgbClr val="000000"/>
                </a:solidFill>
                <a:latin typeface="Calibri" panose="020F0502020204030204" pitchFamily="34" charset="0"/>
              </a:rPr>
              <a:t> </a:t>
            </a:r>
            <a:r>
              <a:rPr lang="it-IT" altLang="it-IT" b="1" dirty="0">
                <a:solidFill>
                  <a:srgbClr val="000000"/>
                </a:solidFill>
                <a:latin typeface="Calibri" panose="020F0502020204030204" pitchFamily="34" charset="0"/>
              </a:rPr>
              <a:t>Aprire/liberare le vie aeree</a:t>
            </a:r>
          </a:p>
        </p:txBody>
      </p:sp>
      <p:pic>
        <p:nvPicPr>
          <p:cNvPr id="322571" name="Picture 103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81000" y="2348881"/>
            <a:ext cx="3816350" cy="2863850"/>
          </a:xfrm>
          <a:prstGeom prst="rect">
            <a:avLst/>
          </a:prstGeom>
          <a:ln>
            <a:noFill/>
          </a:ln>
          <a:effectLst>
            <a:softEdge rad="112500"/>
          </a:effectLst>
        </p:spPr>
        <p:style>
          <a:lnRef idx="2">
            <a:schemeClr val="accent3"/>
          </a:lnRef>
          <a:fillRef idx="1">
            <a:schemeClr val="lt1"/>
          </a:fillRef>
          <a:effectRef idx="0">
            <a:schemeClr val="accent3"/>
          </a:effectRef>
          <a:fontRef idx="minor">
            <a:schemeClr val="dk1"/>
          </a:fontRef>
        </p:style>
      </p:pic>
      <p:sp>
        <p:nvSpPr>
          <p:cNvPr id="322572" name="Text Box 1036"/>
          <p:cNvSpPr txBox="1">
            <a:spLocks noChangeArrowheads="1"/>
          </p:cNvSpPr>
          <p:nvPr/>
        </p:nvSpPr>
        <p:spPr bwMode="auto">
          <a:xfrm>
            <a:off x="702432" y="5296869"/>
            <a:ext cx="3173487" cy="461661"/>
          </a:xfrm>
          <a:prstGeom prst="rect">
            <a:avLst/>
          </a:prstGeom>
          <a:ln/>
        </p:spPr>
        <p:style>
          <a:lnRef idx="2">
            <a:schemeClr val="accent3"/>
          </a:lnRef>
          <a:fillRef idx="1">
            <a:schemeClr val="lt1"/>
          </a:fillRef>
          <a:effectRef idx="0">
            <a:schemeClr val="accent3"/>
          </a:effectRef>
          <a:fontRef idx="minor">
            <a:schemeClr val="dk1"/>
          </a:fontRef>
        </p:style>
        <p:txBody>
          <a:bodyPr wrap="none" lIns="91435" tIns="45718" rIns="91435" bIns="45718">
            <a:spAutoFit/>
          </a:bodyPr>
          <a:lstStyle/>
          <a:p>
            <a:pPr algn="ctr"/>
            <a:r>
              <a:rPr lang="it-IT" altLang="it-IT" sz="2400" b="1" dirty="0">
                <a:solidFill>
                  <a:srgbClr val="FF0000"/>
                </a:solidFill>
                <a:latin typeface="Calibri" panose="020F0502020204030204" pitchFamily="34" charset="0"/>
              </a:rPr>
              <a:t>Aspirare prima la </a:t>
            </a:r>
            <a:r>
              <a:rPr lang="it-IT" altLang="it-IT" sz="2400" b="1" dirty="0">
                <a:solidFill>
                  <a:schemeClr val="tx1">
                    <a:lumMod val="95000"/>
                    <a:lumOff val="5000"/>
                  </a:schemeClr>
                </a:solidFill>
                <a:latin typeface="Calibri" panose="020F0502020204030204" pitchFamily="34" charset="0"/>
              </a:rPr>
              <a:t>b</a:t>
            </a:r>
            <a:r>
              <a:rPr lang="it-IT" altLang="it-IT" sz="2400" b="1" dirty="0">
                <a:solidFill>
                  <a:srgbClr val="FF0000"/>
                </a:solidFill>
                <a:latin typeface="Calibri" panose="020F0502020204030204" pitchFamily="34" charset="0"/>
              </a:rPr>
              <a:t>occa</a:t>
            </a:r>
          </a:p>
        </p:txBody>
      </p:sp>
      <p:sp>
        <p:nvSpPr>
          <p:cNvPr id="322573" name="Text Box 1037"/>
          <p:cNvSpPr txBox="1">
            <a:spLocks noChangeArrowheads="1"/>
          </p:cNvSpPr>
          <p:nvPr/>
        </p:nvSpPr>
        <p:spPr bwMode="auto">
          <a:xfrm>
            <a:off x="6092826" y="5296869"/>
            <a:ext cx="1989138" cy="461661"/>
          </a:xfrm>
          <a:prstGeom prst="rect">
            <a:avLst/>
          </a:prstGeom>
          <a:ln/>
        </p:spPr>
        <p:style>
          <a:lnRef idx="2">
            <a:schemeClr val="accent3"/>
          </a:lnRef>
          <a:fillRef idx="1">
            <a:schemeClr val="lt1"/>
          </a:fillRef>
          <a:effectRef idx="0">
            <a:schemeClr val="accent3"/>
          </a:effectRef>
          <a:fontRef idx="minor">
            <a:schemeClr val="dk1"/>
          </a:fontRef>
        </p:style>
        <p:txBody>
          <a:bodyPr lIns="91435" tIns="45718" rIns="91435" bIns="45718">
            <a:spAutoFit/>
          </a:bodyPr>
          <a:lstStyle/>
          <a:p>
            <a:pPr algn="ctr"/>
            <a:r>
              <a:rPr lang="it-IT" altLang="it-IT" sz="2400" b="1" dirty="0">
                <a:solidFill>
                  <a:srgbClr val="FF0000"/>
                </a:solidFill>
                <a:latin typeface="Calibri" panose="020F0502020204030204" pitchFamily="34" charset="0"/>
              </a:rPr>
              <a:t>Poi il </a:t>
            </a:r>
            <a:r>
              <a:rPr lang="it-IT" altLang="it-IT" sz="2400" b="1" dirty="0">
                <a:solidFill>
                  <a:schemeClr val="tx1">
                    <a:lumMod val="95000"/>
                    <a:lumOff val="5000"/>
                  </a:schemeClr>
                </a:solidFill>
                <a:latin typeface="Calibri" panose="020F0502020204030204" pitchFamily="34" charset="0"/>
              </a:rPr>
              <a:t>n</a:t>
            </a:r>
            <a:r>
              <a:rPr lang="it-IT" altLang="it-IT" sz="2400" b="1" dirty="0">
                <a:solidFill>
                  <a:srgbClr val="FF0000"/>
                </a:solidFill>
                <a:latin typeface="Calibri" panose="020F0502020204030204" pitchFamily="34" charset="0"/>
              </a:rPr>
              <a:t>aso</a:t>
            </a:r>
          </a:p>
        </p:txBody>
      </p:sp>
      <p:pic>
        <p:nvPicPr>
          <p:cNvPr id="322574" name="Picture 1038"/>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181600" y="2386980"/>
            <a:ext cx="3810000" cy="2859088"/>
          </a:xfrm>
          <a:prstGeom prst="rect">
            <a:avLst/>
          </a:prstGeom>
          <a:ln>
            <a:noFill/>
          </a:ln>
          <a:effectLst>
            <a:softEdge rad="112500"/>
          </a:effectLst>
        </p:spPr>
        <p:style>
          <a:lnRef idx="2">
            <a:schemeClr val="accent3"/>
          </a:lnRef>
          <a:fillRef idx="1">
            <a:schemeClr val="lt1"/>
          </a:fillRef>
          <a:effectRef idx="0">
            <a:schemeClr val="accent3"/>
          </a:effectRef>
          <a:fontRef idx="minor">
            <a:schemeClr val="dk1"/>
          </a:fontRef>
        </p:style>
      </p:pic>
      <p:sp>
        <p:nvSpPr>
          <p:cNvPr id="322575" name="AutoShape 1039"/>
          <p:cNvSpPr>
            <a:spLocks noChangeArrowheads="1"/>
          </p:cNvSpPr>
          <p:nvPr/>
        </p:nvSpPr>
        <p:spPr bwMode="auto">
          <a:xfrm>
            <a:off x="4284663" y="3550618"/>
            <a:ext cx="762000" cy="533400"/>
          </a:xfrm>
          <a:prstGeom prst="rightArrow">
            <a:avLst>
              <a:gd name="adj1" fmla="val 50000"/>
              <a:gd name="adj2" fmla="val 35714"/>
            </a:avLst>
          </a:prstGeom>
          <a:solidFill>
            <a:schemeClr val="tx2"/>
          </a:solidFill>
          <a:ln>
            <a:headEnd/>
            <a:tailEnd/>
          </a:ln>
        </p:spPr>
        <p:style>
          <a:lnRef idx="2">
            <a:schemeClr val="accent3"/>
          </a:lnRef>
          <a:fillRef idx="1">
            <a:schemeClr val="lt1"/>
          </a:fillRef>
          <a:effectRef idx="0">
            <a:schemeClr val="accent3"/>
          </a:effectRef>
          <a:fontRef idx="minor">
            <a:schemeClr val="dk1"/>
          </a:fontRef>
        </p:style>
        <p:txBody>
          <a:bodyPr wrap="none" lIns="91435" tIns="45718" rIns="91435" bIns="45718" anchor="ctr"/>
          <a:lstStyle/>
          <a:p>
            <a:endParaRPr lang="it-IT">
              <a:solidFill>
                <a:srgbClr val="FF0000"/>
              </a:solidFill>
              <a:latin typeface="Calibri" panose="020F0502020204030204" pitchFamily="34" charset="0"/>
            </a:endParaRPr>
          </a:p>
        </p:txBody>
      </p:sp>
      <p:sp>
        <p:nvSpPr>
          <p:cNvPr id="2" name="Rettangolo 1"/>
          <p:cNvSpPr/>
          <p:nvPr/>
        </p:nvSpPr>
        <p:spPr>
          <a:xfrm>
            <a:off x="3253463" y="6021289"/>
            <a:ext cx="2902708" cy="461661"/>
          </a:xfrm>
          <a:prstGeom prst="rect">
            <a:avLst/>
          </a:prstGeom>
        </p:spPr>
        <p:txBody>
          <a:bodyPr wrap="none" lIns="91435" tIns="45718" rIns="91435" bIns="45718">
            <a:spAutoFit/>
          </a:bodyPr>
          <a:lstStyle/>
          <a:p>
            <a:pPr algn="ctr"/>
            <a:r>
              <a:rPr lang="it-IT" sz="2400" b="1" dirty="0">
                <a:solidFill>
                  <a:srgbClr val="FF0000"/>
                </a:solidFill>
                <a:latin typeface="Calibri" panose="020F0502020204030204" pitchFamily="34" charset="0"/>
              </a:rPr>
              <a:t>SOLO SE NECESSARIO</a:t>
            </a:r>
          </a:p>
        </p:txBody>
      </p:sp>
      <p:pic>
        <p:nvPicPr>
          <p:cNvPr id="10" name="Picture 2"/>
          <p:cNvPicPr>
            <a:picLocks noChangeAspect="1" noChangeArrowheads="1"/>
          </p:cNvPicPr>
          <p:nvPr/>
        </p:nvPicPr>
        <p:blipFill>
          <a:blip r:embed="rId5" cstate="print"/>
          <a:srcRect/>
          <a:stretch>
            <a:fillRect/>
          </a:stretch>
        </p:blipFill>
        <p:spPr bwMode="auto">
          <a:xfrm>
            <a:off x="7910513" y="6092825"/>
            <a:ext cx="1054100" cy="608013"/>
          </a:xfrm>
          <a:prstGeom prst="rect">
            <a:avLst/>
          </a:prstGeom>
          <a:noFill/>
          <a:ln w="9525">
            <a:noFill/>
            <a:miter lim="800000"/>
            <a:headEnd/>
            <a:tailEnd/>
          </a:ln>
        </p:spPr>
      </p:pic>
    </p:spTree>
    <p:extLst>
      <p:ext uri="{BB962C8B-B14F-4D97-AF65-F5344CB8AC3E}">
        <p14:creationId xmlns:p14="http://schemas.microsoft.com/office/powerpoint/2010/main" xmlns="" val="3390276840"/>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2"/>
          <p:cNvSpPr>
            <a:spLocks noGrp="1" noChangeArrowheads="1"/>
          </p:cNvSpPr>
          <p:nvPr>
            <p:ph type="title"/>
          </p:nvPr>
        </p:nvSpPr>
        <p:spPr>
          <a:xfrm>
            <a:off x="685800" y="457200"/>
            <a:ext cx="7772400" cy="685800"/>
          </a:xfrm>
        </p:spPr>
        <p:style>
          <a:lnRef idx="2">
            <a:schemeClr val="accent3"/>
          </a:lnRef>
          <a:fillRef idx="1">
            <a:schemeClr val="lt1"/>
          </a:fillRef>
          <a:effectRef idx="0">
            <a:schemeClr val="accent3"/>
          </a:effectRef>
          <a:fontRef idx="minor">
            <a:schemeClr val="dk1"/>
          </a:fontRef>
        </p:style>
        <p:txBody>
          <a:bodyPr lIns="64005" tIns="32003" rIns="64005" bIns="32003" anchor="t"/>
          <a:lstStyle/>
          <a:p>
            <a:r>
              <a:rPr lang="it-IT" altLang="it-IT" sz="3600" b="1">
                <a:solidFill>
                  <a:srgbClr val="FF0000"/>
                </a:solidFill>
                <a:latin typeface="Calibri" panose="020F0502020204030204" pitchFamily="34" charset="0"/>
              </a:rPr>
              <a:t>Stimolazioni tattili</a:t>
            </a:r>
          </a:p>
        </p:txBody>
      </p:sp>
      <p:pic>
        <p:nvPicPr>
          <p:cNvPr id="6" name="Picture 4" descr="DSCF0037"/>
          <p:cNvPicPr>
            <a:picLocks noChangeAspect="1" noChangeArrowheads="1"/>
          </p:cNvPicPr>
          <p:nvPr/>
        </p:nvPicPr>
        <p:blipFill>
          <a:blip r:embed="rId3" cstate="print"/>
          <a:srcRect/>
          <a:stretch>
            <a:fillRect/>
          </a:stretch>
        </p:blipFill>
        <p:spPr bwMode="auto">
          <a:xfrm>
            <a:off x="225960" y="1556793"/>
            <a:ext cx="3821200" cy="2865900"/>
          </a:xfrm>
          <a:prstGeom prst="rect">
            <a:avLst/>
          </a:prstGeom>
          <a:ln>
            <a:noFill/>
          </a:ln>
          <a:effectLst>
            <a:softEdge rad="112500"/>
          </a:effectLst>
        </p:spPr>
        <p:style>
          <a:lnRef idx="2">
            <a:schemeClr val="accent3"/>
          </a:lnRef>
          <a:fillRef idx="1">
            <a:schemeClr val="lt1"/>
          </a:fillRef>
          <a:effectRef idx="0">
            <a:schemeClr val="accent3"/>
          </a:effectRef>
          <a:fontRef idx="minor">
            <a:schemeClr val="dk1"/>
          </a:fontRef>
        </p:style>
      </p:pic>
      <p:sp>
        <p:nvSpPr>
          <p:cNvPr id="2" name="Rettangolo 1"/>
          <p:cNvSpPr/>
          <p:nvPr/>
        </p:nvSpPr>
        <p:spPr>
          <a:xfrm>
            <a:off x="179512" y="4685981"/>
            <a:ext cx="4078809" cy="400105"/>
          </a:xfrm>
          <a:prstGeom prst="rect">
            <a:avLst/>
          </a:prstGeom>
        </p:spPr>
        <p:txBody>
          <a:bodyPr wrap="square" lIns="91435" tIns="45718" rIns="91435" bIns="45718">
            <a:spAutoFit/>
          </a:bodyPr>
          <a:lstStyle/>
          <a:p>
            <a:pPr lvl="1" algn="just"/>
            <a:r>
              <a:rPr lang="en-GB" altLang="it-IT" sz="2000" b="1" dirty="0" err="1" smtClean="0">
                <a:solidFill>
                  <a:srgbClr val="FF0000"/>
                </a:solidFill>
                <a:latin typeface="Calibri" panose="020F0502020204030204" pitchFamily="34" charset="0"/>
                <a:ea typeface="ＭＳ Ｐゴシック" pitchFamily="34" charset="-128"/>
              </a:rPr>
              <a:t>Colpetti</a:t>
            </a:r>
            <a:r>
              <a:rPr lang="en-GB" altLang="it-IT" sz="2000" b="1" dirty="0" smtClean="0">
                <a:solidFill>
                  <a:srgbClr val="FF0000"/>
                </a:solidFill>
                <a:latin typeface="Calibri" panose="020F0502020204030204" pitchFamily="34" charset="0"/>
                <a:ea typeface="ＭＳ Ｐゴシック" pitchFamily="34" charset="-128"/>
              </a:rPr>
              <a:t> </a:t>
            </a:r>
            <a:r>
              <a:rPr lang="en-GB" altLang="it-IT" sz="2000" b="1" dirty="0" err="1">
                <a:solidFill>
                  <a:srgbClr val="FF0000"/>
                </a:solidFill>
                <a:latin typeface="Calibri" panose="020F0502020204030204" pitchFamily="34" charset="0"/>
                <a:ea typeface="ＭＳ Ｐゴシック" pitchFamily="34" charset="-128"/>
              </a:rPr>
              <a:t>sulle</a:t>
            </a:r>
            <a:r>
              <a:rPr lang="en-GB" altLang="it-IT" sz="2000" b="1" dirty="0">
                <a:solidFill>
                  <a:srgbClr val="FF0000"/>
                </a:solidFill>
                <a:latin typeface="Calibri" panose="020F0502020204030204" pitchFamily="34" charset="0"/>
                <a:ea typeface="ＭＳ Ｐゴシック" pitchFamily="34" charset="-128"/>
              </a:rPr>
              <a:t> </a:t>
            </a:r>
            <a:r>
              <a:rPr lang="en-GB" altLang="it-IT" sz="2000" b="1" dirty="0" err="1">
                <a:solidFill>
                  <a:srgbClr val="FF0000"/>
                </a:solidFill>
                <a:latin typeface="Calibri" panose="020F0502020204030204" pitchFamily="34" charset="0"/>
                <a:ea typeface="ＭＳ Ｐゴシック" pitchFamily="34" charset="-128"/>
              </a:rPr>
              <a:t>piante</a:t>
            </a:r>
            <a:r>
              <a:rPr lang="en-GB" altLang="it-IT" sz="2000" b="1" dirty="0">
                <a:solidFill>
                  <a:srgbClr val="FF0000"/>
                </a:solidFill>
                <a:latin typeface="Calibri" panose="020F0502020204030204" pitchFamily="34" charset="0"/>
                <a:ea typeface="ＭＳ Ｐゴシック" pitchFamily="34" charset="-128"/>
              </a:rPr>
              <a:t> </a:t>
            </a:r>
            <a:r>
              <a:rPr lang="en-GB" altLang="it-IT" sz="2000" b="1" dirty="0" err="1">
                <a:solidFill>
                  <a:srgbClr val="FF0000"/>
                </a:solidFill>
                <a:latin typeface="Calibri" panose="020F0502020204030204" pitchFamily="34" charset="0"/>
                <a:ea typeface="ＭＳ Ｐゴシック" pitchFamily="34" charset="-128"/>
              </a:rPr>
              <a:t>dei</a:t>
            </a:r>
            <a:r>
              <a:rPr lang="en-GB" altLang="it-IT" sz="2000" b="1" dirty="0">
                <a:solidFill>
                  <a:srgbClr val="FF0000"/>
                </a:solidFill>
                <a:latin typeface="Calibri" panose="020F0502020204030204" pitchFamily="34" charset="0"/>
                <a:ea typeface="ＭＳ Ｐゴシック" pitchFamily="34" charset="-128"/>
              </a:rPr>
              <a:t> </a:t>
            </a:r>
            <a:r>
              <a:rPr lang="en-GB" altLang="it-IT" sz="2000" b="1" dirty="0" err="1">
                <a:solidFill>
                  <a:srgbClr val="FF0000"/>
                </a:solidFill>
                <a:latin typeface="Calibri" panose="020F0502020204030204" pitchFamily="34" charset="0"/>
                <a:ea typeface="ＭＳ Ｐゴシック" pitchFamily="34" charset="-128"/>
              </a:rPr>
              <a:t>piedi</a:t>
            </a:r>
            <a:endParaRPr lang="en-GB" altLang="it-IT" sz="2000" b="1" dirty="0">
              <a:solidFill>
                <a:srgbClr val="FF0000"/>
              </a:solidFill>
              <a:latin typeface="Calibri" panose="020F0502020204030204" pitchFamily="34" charset="0"/>
              <a:ea typeface="ＭＳ Ｐゴシック" pitchFamily="34" charset="-128"/>
            </a:endParaRPr>
          </a:p>
        </p:txBody>
      </p:sp>
      <p:sp>
        <p:nvSpPr>
          <p:cNvPr id="3" name="Rettangolo 2"/>
          <p:cNvSpPr/>
          <p:nvPr/>
        </p:nvSpPr>
        <p:spPr>
          <a:xfrm>
            <a:off x="5308574" y="4685981"/>
            <a:ext cx="2808312" cy="380480"/>
          </a:xfrm>
          <a:prstGeom prst="rect">
            <a:avLst/>
          </a:prstGeom>
        </p:spPr>
        <p:txBody>
          <a:bodyPr wrap="square" lIns="36000" tIns="36000" rIns="36000" bIns="36000">
            <a:spAutoFit/>
          </a:bodyPr>
          <a:lstStyle/>
          <a:p>
            <a:pPr lvl="1" algn="ctr"/>
            <a:r>
              <a:rPr lang="en-GB" altLang="it-IT" sz="2000" b="1" dirty="0" err="1">
                <a:solidFill>
                  <a:srgbClr val="FF0000"/>
                </a:solidFill>
                <a:latin typeface="Calibri" panose="020F0502020204030204" pitchFamily="34" charset="0"/>
                <a:ea typeface="ＭＳ Ｐゴシック" pitchFamily="34" charset="-128"/>
              </a:rPr>
              <a:t>Frizionare</a:t>
            </a:r>
            <a:r>
              <a:rPr lang="en-GB" altLang="it-IT" sz="2000" b="1" dirty="0">
                <a:solidFill>
                  <a:srgbClr val="FF0000"/>
                </a:solidFill>
                <a:latin typeface="Calibri" panose="020F0502020204030204" pitchFamily="34" charset="0"/>
                <a:ea typeface="ＭＳ Ｐゴシック" pitchFamily="34" charset="-128"/>
              </a:rPr>
              <a:t> </a:t>
            </a:r>
            <a:r>
              <a:rPr lang="en-GB" altLang="it-IT" sz="2000" b="1" dirty="0" err="1">
                <a:solidFill>
                  <a:srgbClr val="FF0000"/>
                </a:solidFill>
                <a:latin typeface="Calibri" panose="020F0502020204030204" pitchFamily="34" charset="0"/>
                <a:ea typeface="ＭＳ Ｐゴシック" pitchFamily="34" charset="-128"/>
              </a:rPr>
              <a:t>il</a:t>
            </a:r>
            <a:r>
              <a:rPr lang="en-GB" altLang="it-IT" sz="2000" b="1" dirty="0">
                <a:solidFill>
                  <a:srgbClr val="FF0000"/>
                </a:solidFill>
                <a:latin typeface="Calibri" panose="020F0502020204030204" pitchFamily="34" charset="0"/>
                <a:ea typeface="ＭＳ Ｐゴシック" pitchFamily="34" charset="-128"/>
              </a:rPr>
              <a:t> </a:t>
            </a:r>
            <a:r>
              <a:rPr lang="en-GB" altLang="it-IT" sz="2000" b="1" dirty="0" err="1">
                <a:solidFill>
                  <a:srgbClr val="FF0000"/>
                </a:solidFill>
                <a:latin typeface="Calibri" panose="020F0502020204030204" pitchFamily="34" charset="0"/>
                <a:ea typeface="ＭＳ Ｐゴシック" pitchFamily="34" charset="-128"/>
              </a:rPr>
              <a:t>dorso</a:t>
            </a:r>
            <a:endParaRPr lang="en-GB" altLang="it-IT" sz="2000" b="1" dirty="0">
              <a:solidFill>
                <a:srgbClr val="FF0000"/>
              </a:solidFill>
              <a:latin typeface="Calibri" panose="020F0502020204030204" pitchFamily="34" charset="0"/>
              <a:ea typeface="ＭＳ Ｐゴシック" pitchFamily="34" charset="-128"/>
            </a:endParaRPr>
          </a:p>
        </p:txBody>
      </p:sp>
      <p:pic>
        <p:nvPicPr>
          <p:cNvPr id="9" name="Picture 5" descr="DSCF0036"/>
          <p:cNvPicPr>
            <a:picLocks noChangeAspect="1" noChangeArrowheads="1"/>
          </p:cNvPicPr>
          <p:nvPr/>
        </p:nvPicPr>
        <p:blipFill>
          <a:blip r:embed="rId4" cstate="print"/>
          <a:srcRect/>
          <a:stretch>
            <a:fillRect/>
          </a:stretch>
        </p:blipFill>
        <p:spPr bwMode="auto">
          <a:xfrm>
            <a:off x="4948534" y="1677134"/>
            <a:ext cx="3655914" cy="2743092"/>
          </a:xfrm>
          <a:prstGeom prst="rect">
            <a:avLst/>
          </a:prstGeom>
          <a:ln>
            <a:noFill/>
          </a:ln>
          <a:effectLst>
            <a:softEdge rad="112500"/>
          </a:effectLst>
        </p:spPr>
      </p:pic>
      <p:pic>
        <p:nvPicPr>
          <p:cNvPr id="7" name="Picture 2"/>
          <p:cNvPicPr>
            <a:picLocks noChangeAspect="1" noChangeArrowheads="1"/>
          </p:cNvPicPr>
          <p:nvPr/>
        </p:nvPicPr>
        <p:blipFill>
          <a:blip r:embed="rId5" cstate="print"/>
          <a:srcRect/>
          <a:stretch>
            <a:fillRect/>
          </a:stretch>
        </p:blipFill>
        <p:spPr bwMode="auto">
          <a:xfrm>
            <a:off x="7910513" y="6092825"/>
            <a:ext cx="1054100" cy="608013"/>
          </a:xfrm>
          <a:prstGeom prst="rect">
            <a:avLst/>
          </a:prstGeom>
          <a:noFill/>
          <a:ln w="9525">
            <a:noFill/>
            <a:miter lim="800000"/>
            <a:headEnd/>
            <a:tailEnd/>
          </a:ln>
        </p:spPr>
      </p:pic>
    </p:spTree>
    <p:extLst>
      <p:ext uri="{BB962C8B-B14F-4D97-AF65-F5344CB8AC3E}">
        <p14:creationId xmlns:p14="http://schemas.microsoft.com/office/powerpoint/2010/main" xmlns="" val="2015603131"/>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txBox="1">
            <a:spLocks/>
          </p:cNvSpPr>
          <p:nvPr/>
        </p:nvSpPr>
        <p:spPr>
          <a:xfrm>
            <a:off x="668338" y="2143125"/>
            <a:ext cx="3959225" cy="1311275"/>
          </a:xfrm>
          <a:prstGeom prst="rect">
            <a:avLst/>
          </a:prstGeom>
        </p:spPr>
        <p:txBody>
          <a:bodyPr/>
          <a:lstStyle>
            <a:lvl1pPr marL="342866" indent="-342866" algn="l" defTabSz="914309"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76" indent="-285722" algn="l" defTabSz="914309"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86" indent="-228577" algn="l" defTabSz="91430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040" indent="-228577" algn="l" defTabSz="9143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194" indent="-228577" algn="l" defTabSz="9143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348" indent="-228577" algn="l" defTabSz="9143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02" indent="-228577" algn="l" defTabSz="9143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57" indent="-228577" algn="l" defTabSz="9143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12" indent="-228577" algn="l" defTabSz="9143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fr-FR" altLang="it-IT" smtClean="0">
              <a:latin typeface="Calibri" panose="020F0502020204030204" pitchFamily="34" charset="0"/>
              <a:ea typeface="ＭＳ Ｐゴシック" pitchFamily="34" charset="-128"/>
            </a:endParaRPr>
          </a:p>
          <a:p>
            <a:endParaRPr lang="fr-FR" altLang="it-IT" smtClean="0">
              <a:latin typeface="Calibri" panose="020F0502020204030204" pitchFamily="34" charset="0"/>
              <a:ea typeface="ＭＳ Ｐゴシック" pitchFamily="34" charset="-128"/>
            </a:endParaRPr>
          </a:p>
          <a:p>
            <a:pPr>
              <a:buFontTx/>
              <a:buNone/>
            </a:pPr>
            <a:endParaRPr lang="fr-FR" altLang="it-IT" smtClean="0">
              <a:latin typeface="Calibri" panose="020F0502020204030204" pitchFamily="34" charset="0"/>
              <a:ea typeface="ＭＳ Ｐゴシック" pitchFamily="34" charset="-128"/>
            </a:endParaRPr>
          </a:p>
        </p:txBody>
      </p:sp>
      <p:sp>
        <p:nvSpPr>
          <p:cNvPr id="4" name="ZoneTexte 4"/>
          <p:cNvSpPr txBox="1">
            <a:spLocks noChangeArrowheads="1"/>
          </p:cNvSpPr>
          <p:nvPr/>
        </p:nvSpPr>
        <p:spPr bwMode="auto">
          <a:xfrm>
            <a:off x="660400" y="2336800"/>
            <a:ext cx="3556000" cy="1200150"/>
          </a:xfrm>
          <a:prstGeom prst="rect">
            <a:avLst/>
          </a:prstGeom>
          <a:solidFill>
            <a:srgbClr val="FBCDA5"/>
          </a:solidFill>
          <a:ln w="28575">
            <a:solidFill>
              <a:schemeClr val="tx1">
                <a:lumMod val="75000"/>
              </a:schemeClr>
            </a:solidFill>
            <a:miter lim="800000"/>
            <a:headEnd/>
            <a:tailEnd/>
          </a:ln>
          <a:effectLst>
            <a:outerShdw dist="88900" dir="2700000" rotWithShape="0">
              <a:schemeClr val="tx1">
                <a:lumMod val="75000"/>
              </a:schemeClr>
            </a:outerShdw>
          </a:effectLst>
        </p:spPr>
        <p:txBody>
          <a:bodyPr>
            <a:spAutoFit/>
          </a:bodyPr>
          <a:lstStyle/>
          <a:p>
            <a:pPr algn="ctr">
              <a:defRPr/>
            </a:pPr>
            <a:r>
              <a:rPr lang="fr-FR" sz="2400" dirty="0" err="1">
                <a:solidFill>
                  <a:srgbClr val="000000"/>
                </a:solidFill>
                <a:latin typeface="Calibri" panose="020F0502020204030204" pitchFamily="34" charset="0"/>
                <a:ea typeface="ＭＳ Ｐゴシック" charset="-128"/>
                <a:cs typeface="ＭＳ Ｐゴシック" charset="-128"/>
              </a:rPr>
              <a:t>Respiro</a:t>
            </a:r>
            <a:r>
              <a:rPr lang="fr-FR" sz="2400" dirty="0">
                <a:solidFill>
                  <a:srgbClr val="000000"/>
                </a:solidFill>
                <a:latin typeface="Calibri" panose="020F0502020204030204" pitchFamily="34" charset="0"/>
                <a:ea typeface="ＭＳ Ｐゴシック" charset="-128"/>
                <a:cs typeface="ＭＳ Ｐゴシック" charset="-128"/>
              </a:rPr>
              <a:t> </a:t>
            </a:r>
            <a:r>
              <a:rPr lang="fr-FR" sz="2400" dirty="0" err="1">
                <a:solidFill>
                  <a:srgbClr val="000000"/>
                </a:solidFill>
                <a:latin typeface="Calibri" panose="020F0502020204030204" pitchFamily="34" charset="0"/>
                <a:ea typeface="ＭＳ Ｐゴシック" charset="-128"/>
                <a:cs typeface="ＭＳ Ｐゴシック" charset="-128"/>
              </a:rPr>
              <a:t>regolare</a:t>
            </a:r>
            <a:endParaRPr lang="fr-FR" sz="2400" dirty="0">
              <a:solidFill>
                <a:srgbClr val="000000"/>
              </a:solidFill>
              <a:latin typeface="Calibri" panose="020F0502020204030204" pitchFamily="34" charset="0"/>
              <a:ea typeface="ＭＳ Ｐゴシック" charset="-128"/>
              <a:cs typeface="ＭＳ Ｐゴシック" charset="-128"/>
            </a:endParaRPr>
          </a:p>
          <a:p>
            <a:pPr algn="ctr">
              <a:defRPr/>
            </a:pPr>
            <a:r>
              <a:rPr lang="fr-FR" sz="2400" dirty="0">
                <a:solidFill>
                  <a:srgbClr val="000000"/>
                </a:solidFill>
                <a:latin typeface="Calibri" panose="020F0502020204030204" pitchFamily="34" charset="0"/>
                <a:ea typeface="ＭＳ Ｐゴシック" charset="-128"/>
                <a:cs typeface="ＭＳ Ｐゴシック" charset="-128"/>
              </a:rPr>
              <a:t>FC &gt; 100/min</a:t>
            </a:r>
          </a:p>
          <a:p>
            <a:pPr algn="ctr">
              <a:defRPr/>
            </a:pPr>
            <a:r>
              <a:rPr lang="fr-FR" sz="2400" dirty="0" err="1">
                <a:solidFill>
                  <a:srgbClr val="000000"/>
                </a:solidFill>
                <a:latin typeface="Calibri" panose="020F0502020204030204" pitchFamily="34" charset="0"/>
                <a:ea typeface="ＭＳ Ｐゴシック" charset="-128"/>
                <a:cs typeface="ＭＳ Ｐゴシック" charset="-128"/>
              </a:rPr>
              <a:t>Tono</a:t>
            </a:r>
            <a:r>
              <a:rPr lang="fr-FR" sz="2400" dirty="0">
                <a:solidFill>
                  <a:srgbClr val="000000"/>
                </a:solidFill>
                <a:latin typeface="Calibri" panose="020F0502020204030204" pitchFamily="34" charset="0"/>
                <a:ea typeface="ＭＳ Ｐゴシック" charset="-128"/>
                <a:cs typeface="ＭＳ Ｐゴシック" charset="-128"/>
              </a:rPr>
              <a:t> normale</a:t>
            </a:r>
          </a:p>
        </p:txBody>
      </p:sp>
      <p:sp>
        <p:nvSpPr>
          <p:cNvPr id="5" name="ZoneTexte 5"/>
          <p:cNvSpPr txBox="1">
            <a:spLocks noChangeArrowheads="1"/>
          </p:cNvSpPr>
          <p:nvPr/>
        </p:nvSpPr>
        <p:spPr bwMode="auto">
          <a:xfrm>
            <a:off x="711200" y="5003800"/>
            <a:ext cx="3530600" cy="954088"/>
          </a:xfrm>
          <a:prstGeom prst="rect">
            <a:avLst/>
          </a:prstGeom>
          <a:solidFill>
            <a:srgbClr val="F5AEAB"/>
          </a:solidFill>
          <a:ln w="28575">
            <a:solidFill>
              <a:schemeClr val="tx1">
                <a:lumMod val="75000"/>
              </a:schemeClr>
            </a:solidFill>
            <a:miter lim="800000"/>
            <a:headEnd/>
            <a:tailEnd/>
          </a:ln>
          <a:effectLst>
            <a:outerShdw dist="38100" dir="2700000" rotWithShape="0">
              <a:schemeClr val="tx1">
                <a:lumMod val="75000"/>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fr-FR" sz="2800" dirty="0" smtClean="0">
                <a:solidFill>
                  <a:schemeClr val="tx1">
                    <a:lumMod val="75000"/>
                  </a:schemeClr>
                </a:solidFill>
                <a:latin typeface="Calibri" panose="020F0502020204030204" pitchFamily="34" charset="0"/>
              </a:rPr>
              <a:t>No </a:t>
            </a:r>
            <a:r>
              <a:rPr lang="fr-FR" sz="2800" dirty="0" err="1" smtClean="0">
                <a:solidFill>
                  <a:schemeClr val="tx1">
                    <a:lumMod val="75000"/>
                  </a:schemeClr>
                </a:solidFill>
                <a:latin typeface="Calibri" panose="020F0502020204030204" pitchFamily="34" charset="0"/>
              </a:rPr>
              <a:t>interventi</a:t>
            </a:r>
            <a:endParaRPr lang="fr-FR" sz="2800" dirty="0" smtClean="0">
              <a:solidFill>
                <a:schemeClr val="tx1">
                  <a:lumMod val="75000"/>
                </a:schemeClr>
              </a:solidFill>
              <a:latin typeface="Calibri" panose="020F0502020204030204" pitchFamily="34" charset="0"/>
            </a:endParaRPr>
          </a:p>
          <a:p>
            <a:pPr algn="ctr" eaLnBrk="1" hangingPunct="1">
              <a:defRPr/>
            </a:pPr>
            <a:r>
              <a:rPr lang="fr-FR" sz="2800" dirty="0" err="1" smtClean="0">
                <a:solidFill>
                  <a:schemeClr val="tx1">
                    <a:lumMod val="75000"/>
                  </a:schemeClr>
                </a:solidFill>
                <a:latin typeface="Calibri" panose="020F0502020204030204" pitchFamily="34" charset="0"/>
              </a:rPr>
              <a:t>Cute</a:t>
            </a:r>
            <a:r>
              <a:rPr lang="fr-FR" sz="2800" dirty="0" smtClean="0">
                <a:solidFill>
                  <a:schemeClr val="tx1">
                    <a:lumMod val="75000"/>
                  </a:schemeClr>
                </a:solidFill>
                <a:latin typeface="Calibri" panose="020F0502020204030204" pitchFamily="34" charset="0"/>
              </a:rPr>
              <a:t>-</a:t>
            </a:r>
            <a:r>
              <a:rPr lang="fr-FR" sz="2800" dirty="0" err="1" smtClean="0">
                <a:solidFill>
                  <a:schemeClr val="tx1">
                    <a:lumMod val="75000"/>
                  </a:schemeClr>
                </a:solidFill>
                <a:latin typeface="Calibri" panose="020F0502020204030204" pitchFamily="34" charset="0"/>
              </a:rPr>
              <a:t>Cute</a:t>
            </a:r>
            <a:endParaRPr lang="fr-FR" sz="2800" dirty="0" smtClean="0">
              <a:solidFill>
                <a:schemeClr val="tx1">
                  <a:lumMod val="75000"/>
                </a:schemeClr>
              </a:solidFill>
              <a:latin typeface="Calibri" panose="020F0502020204030204" pitchFamily="34" charset="0"/>
            </a:endParaRPr>
          </a:p>
        </p:txBody>
      </p:sp>
      <p:sp>
        <p:nvSpPr>
          <p:cNvPr id="6" name="ZoneTexte 6"/>
          <p:cNvSpPr txBox="1">
            <a:spLocks noChangeArrowheads="1"/>
          </p:cNvSpPr>
          <p:nvPr/>
        </p:nvSpPr>
        <p:spPr bwMode="auto">
          <a:xfrm>
            <a:off x="4572000" y="2339975"/>
            <a:ext cx="3976688" cy="1200150"/>
          </a:xfrm>
          <a:prstGeom prst="rect">
            <a:avLst/>
          </a:prstGeom>
          <a:solidFill>
            <a:srgbClr val="FBCDA5"/>
          </a:solidFill>
          <a:ln w="28575">
            <a:solidFill>
              <a:srgbClr val="FF0000"/>
            </a:solidFill>
            <a:miter lim="800000"/>
            <a:headEnd/>
            <a:tailEnd/>
          </a:ln>
          <a:effectLst>
            <a:outerShdw dist="88900" dir="2700000" rotWithShape="0">
              <a:srgbClr val="FF0000">
                <a:alpha val="95000"/>
              </a:srgbClr>
            </a:outerShdw>
          </a:effectLst>
        </p:spPr>
        <p:txBody>
          <a:bodyPr>
            <a:spAutoFit/>
          </a:bodyPr>
          <a:lstStyle>
            <a:lvl1pPr eaLnBrk="0" hangingPunct="0">
              <a:spcBef>
                <a:spcPts val="600"/>
              </a:spcBef>
              <a:buBlip>
                <a:blip r:embed="rId2"/>
              </a:buBlip>
              <a:defRPr sz="2800">
                <a:solidFill>
                  <a:schemeClr val="tx1"/>
                </a:solidFill>
                <a:latin typeface="Myriad Pro" pitchFamily="34" charset="0"/>
                <a:ea typeface="ＭＳ Ｐゴシック" pitchFamily="34" charset="-128"/>
              </a:defRPr>
            </a:lvl1pPr>
            <a:lvl2pPr marL="742950" indent="-285750" eaLnBrk="0" hangingPunct="0">
              <a:spcBef>
                <a:spcPts val="400"/>
              </a:spcBef>
              <a:buClr>
                <a:schemeClr val="tx1"/>
              </a:buClr>
              <a:buFont typeface="Myriad Pro" pitchFamily="34" charset="0"/>
              <a:buChar char="–"/>
              <a:defRPr sz="2200">
                <a:solidFill>
                  <a:schemeClr val="tx1"/>
                </a:solidFill>
                <a:latin typeface="Myriad Pro" pitchFamily="34" charset="0"/>
                <a:ea typeface="ＭＳ Ｐゴシック" pitchFamily="34" charset="-128"/>
              </a:defRPr>
            </a:lvl2pPr>
            <a:lvl3pPr marL="1143000" indent="-228600" eaLnBrk="0" hangingPunct="0">
              <a:spcBef>
                <a:spcPts val="400"/>
              </a:spcBef>
              <a:buFont typeface="Arial" charset="0"/>
              <a:buChar char="•"/>
              <a:defRPr sz="2000">
                <a:solidFill>
                  <a:schemeClr val="tx1"/>
                </a:solidFill>
                <a:latin typeface="Myriad Pro" pitchFamily="34" charset="0"/>
                <a:ea typeface="ＭＳ Ｐゴシック" pitchFamily="34" charset="-128"/>
              </a:defRPr>
            </a:lvl3pPr>
            <a:lvl4pPr marL="1600200" indent="-228600" eaLnBrk="0" hangingPunct="0">
              <a:spcBef>
                <a:spcPct val="20000"/>
              </a:spcBef>
              <a:buFont typeface="Arial" charset="0"/>
              <a:buChar char="–"/>
              <a:defRPr sz="1600">
                <a:solidFill>
                  <a:schemeClr val="tx1"/>
                </a:solidFill>
                <a:latin typeface="Myriad Pro" pitchFamily="34" charset="0"/>
                <a:ea typeface="ＭＳ Ｐゴシック" pitchFamily="34" charset="-128"/>
              </a:defRPr>
            </a:lvl4pPr>
            <a:lvl5pPr marL="2057400" indent="-228600" eaLnBrk="0" hangingPunct="0">
              <a:spcBef>
                <a:spcPct val="20000"/>
              </a:spcBef>
              <a:buFont typeface="Arial" charset="0"/>
              <a:buChar char="»"/>
              <a:defRPr sz="1600">
                <a:solidFill>
                  <a:schemeClr val="tx1"/>
                </a:solidFill>
                <a:latin typeface="Myriad Pro"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1600">
                <a:solidFill>
                  <a:schemeClr val="tx1"/>
                </a:solidFill>
                <a:latin typeface="Myriad Pro"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1600">
                <a:solidFill>
                  <a:schemeClr val="tx1"/>
                </a:solidFill>
                <a:latin typeface="Myriad Pro"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1600">
                <a:solidFill>
                  <a:schemeClr val="tx1"/>
                </a:solidFill>
                <a:latin typeface="Myriad Pro"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1600">
                <a:solidFill>
                  <a:schemeClr val="tx1"/>
                </a:solidFill>
                <a:latin typeface="Myriad Pro" pitchFamily="34" charset="0"/>
                <a:ea typeface="ＭＳ Ｐゴシック" pitchFamily="34" charset="-128"/>
              </a:defRPr>
            </a:lvl9pPr>
          </a:lstStyle>
          <a:p>
            <a:pPr algn="ctr" eaLnBrk="1" hangingPunct="1">
              <a:spcBef>
                <a:spcPct val="0"/>
              </a:spcBef>
              <a:buFontTx/>
              <a:buNone/>
            </a:pPr>
            <a:r>
              <a:rPr lang="fr-FR" altLang="it-IT" sz="2400" dirty="0" err="1">
                <a:solidFill>
                  <a:srgbClr val="000000"/>
                </a:solidFill>
                <a:latin typeface="Calibri" panose="020F0502020204030204" pitchFamily="34" charset="0"/>
              </a:rPr>
              <a:t>Respiro</a:t>
            </a:r>
            <a:r>
              <a:rPr lang="fr-FR" altLang="it-IT" sz="2400" dirty="0">
                <a:solidFill>
                  <a:srgbClr val="000000"/>
                </a:solidFill>
                <a:latin typeface="Calibri" panose="020F0502020204030204" pitchFamily="34" charset="0"/>
              </a:rPr>
              <a:t> </a:t>
            </a:r>
            <a:r>
              <a:rPr lang="fr-FR" altLang="it-IT" sz="2400" dirty="0" err="1">
                <a:solidFill>
                  <a:srgbClr val="000000"/>
                </a:solidFill>
                <a:latin typeface="Calibri" panose="020F0502020204030204" pitchFamily="34" charset="0"/>
              </a:rPr>
              <a:t>irregolare</a:t>
            </a:r>
            <a:r>
              <a:rPr lang="fr-FR" altLang="it-IT" sz="2400" dirty="0">
                <a:solidFill>
                  <a:srgbClr val="000000"/>
                </a:solidFill>
                <a:latin typeface="Calibri" panose="020F0502020204030204" pitchFamily="34" charset="0"/>
              </a:rPr>
              <a:t> o </a:t>
            </a:r>
            <a:r>
              <a:rPr lang="fr-FR" altLang="it-IT" sz="2400" dirty="0" err="1">
                <a:solidFill>
                  <a:srgbClr val="000000"/>
                </a:solidFill>
                <a:latin typeface="Calibri" panose="020F0502020204030204" pitchFamily="34" charset="0"/>
              </a:rPr>
              <a:t>Apnea</a:t>
            </a:r>
            <a:endParaRPr lang="fr-FR" altLang="it-IT" sz="2400" dirty="0">
              <a:solidFill>
                <a:srgbClr val="000000"/>
              </a:solidFill>
              <a:latin typeface="Calibri" panose="020F0502020204030204" pitchFamily="34" charset="0"/>
            </a:endParaRPr>
          </a:p>
          <a:p>
            <a:pPr algn="ctr" eaLnBrk="1" hangingPunct="1">
              <a:spcBef>
                <a:spcPct val="0"/>
              </a:spcBef>
              <a:buFontTx/>
              <a:buNone/>
            </a:pPr>
            <a:r>
              <a:rPr lang="fr-FR" altLang="it-IT" sz="2400" dirty="0">
                <a:solidFill>
                  <a:srgbClr val="000000"/>
                </a:solidFill>
                <a:latin typeface="Calibri" panose="020F0502020204030204" pitchFamily="34" charset="0"/>
              </a:rPr>
              <a:t>FC &lt; 100/min o </a:t>
            </a:r>
            <a:r>
              <a:rPr lang="fr-FR" altLang="it-IT" sz="2400" dirty="0" err="1">
                <a:solidFill>
                  <a:srgbClr val="000000"/>
                </a:solidFill>
                <a:latin typeface="Calibri" panose="020F0502020204030204" pitchFamily="34" charset="0"/>
              </a:rPr>
              <a:t>assente</a:t>
            </a:r>
            <a:endParaRPr lang="fr-FR" altLang="it-IT" sz="2400" dirty="0">
              <a:solidFill>
                <a:srgbClr val="000000"/>
              </a:solidFill>
              <a:latin typeface="Calibri" panose="020F0502020204030204" pitchFamily="34" charset="0"/>
            </a:endParaRPr>
          </a:p>
          <a:p>
            <a:pPr algn="ctr" eaLnBrk="1" hangingPunct="1">
              <a:spcBef>
                <a:spcPct val="0"/>
              </a:spcBef>
              <a:buFontTx/>
              <a:buNone/>
            </a:pPr>
            <a:r>
              <a:rPr lang="fr-FR" altLang="it-IT" sz="2400" dirty="0" err="1">
                <a:solidFill>
                  <a:srgbClr val="000000"/>
                </a:solidFill>
                <a:latin typeface="Calibri" panose="020F0502020204030204" pitchFamily="34" charset="0"/>
              </a:rPr>
              <a:t>Tono</a:t>
            </a:r>
            <a:r>
              <a:rPr lang="fr-FR" altLang="it-IT" sz="2400" dirty="0">
                <a:solidFill>
                  <a:srgbClr val="000000"/>
                </a:solidFill>
                <a:latin typeface="Calibri" panose="020F0502020204030204" pitchFamily="34" charset="0"/>
              </a:rPr>
              <a:t> / </a:t>
            </a:r>
            <a:r>
              <a:rPr lang="fr-FR" altLang="it-IT" sz="2400" dirty="0" err="1">
                <a:solidFill>
                  <a:srgbClr val="000000"/>
                </a:solidFill>
                <a:latin typeface="Calibri" panose="020F0502020204030204" pitchFamily="34" charset="0"/>
              </a:rPr>
              <a:t>Colorito</a:t>
            </a:r>
            <a:r>
              <a:rPr lang="fr-FR" altLang="it-IT" sz="2400" dirty="0">
                <a:solidFill>
                  <a:srgbClr val="000000"/>
                </a:solidFill>
                <a:latin typeface="Calibri" panose="020F0502020204030204" pitchFamily="34" charset="0"/>
              </a:rPr>
              <a:t> </a:t>
            </a:r>
            <a:r>
              <a:rPr lang="fr-FR" altLang="it-IT" sz="2400" dirty="0" err="1">
                <a:solidFill>
                  <a:srgbClr val="000000"/>
                </a:solidFill>
                <a:latin typeface="Calibri" panose="020F0502020204030204" pitchFamily="34" charset="0"/>
              </a:rPr>
              <a:t>anomali</a:t>
            </a:r>
            <a:endParaRPr lang="fr-FR" altLang="it-IT" sz="2400" dirty="0">
              <a:solidFill>
                <a:srgbClr val="000000"/>
              </a:solidFill>
              <a:latin typeface="Calibri" panose="020F0502020204030204" pitchFamily="34" charset="0"/>
            </a:endParaRPr>
          </a:p>
        </p:txBody>
      </p:sp>
      <p:sp>
        <p:nvSpPr>
          <p:cNvPr id="7" name="ZoneTexte 7"/>
          <p:cNvSpPr txBox="1">
            <a:spLocks noChangeArrowheads="1"/>
          </p:cNvSpPr>
          <p:nvPr/>
        </p:nvSpPr>
        <p:spPr bwMode="auto">
          <a:xfrm>
            <a:off x="5119688" y="5275263"/>
            <a:ext cx="3225800" cy="523875"/>
          </a:xfrm>
          <a:prstGeom prst="rect">
            <a:avLst/>
          </a:prstGeom>
          <a:solidFill>
            <a:srgbClr val="F5AEAB"/>
          </a:solidFill>
          <a:ln w="28575">
            <a:solidFill>
              <a:srgbClr val="FF0000"/>
            </a:solidFill>
            <a:miter lim="800000"/>
            <a:headEnd/>
            <a:tailEnd/>
          </a:ln>
          <a:effectLst>
            <a:outerShdw dist="38100" dir="2700000" rotWithShape="0">
              <a:srgbClr val="FF0000">
                <a:alpha val="96999"/>
              </a:srgbClr>
            </a:outerShdw>
          </a:effectLst>
        </p:spPr>
        <p:txBody>
          <a:bodyPr>
            <a:spAutoFit/>
          </a:bodyPr>
          <a:lstStyle>
            <a:lvl1pPr eaLnBrk="0" hangingPunct="0">
              <a:spcBef>
                <a:spcPts val="600"/>
              </a:spcBef>
              <a:buBlip>
                <a:blip r:embed="rId2"/>
              </a:buBlip>
              <a:defRPr sz="2800">
                <a:solidFill>
                  <a:schemeClr val="tx1"/>
                </a:solidFill>
                <a:latin typeface="Myriad Pro" pitchFamily="34" charset="0"/>
                <a:ea typeface="ＭＳ Ｐゴシック" pitchFamily="34" charset="-128"/>
              </a:defRPr>
            </a:lvl1pPr>
            <a:lvl2pPr marL="742950" indent="-285750" eaLnBrk="0" hangingPunct="0">
              <a:spcBef>
                <a:spcPts val="400"/>
              </a:spcBef>
              <a:buClr>
                <a:schemeClr val="tx1"/>
              </a:buClr>
              <a:buFont typeface="Myriad Pro" pitchFamily="34" charset="0"/>
              <a:buChar char="–"/>
              <a:defRPr sz="2200">
                <a:solidFill>
                  <a:schemeClr val="tx1"/>
                </a:solidFill>
                <a:latin typeface="Myriad Pro" pitchFamily="34" charset="0"/>
                <a:ea typeface="ＭＳ Ｐゴシック" pitchFamily="34" charset="-128"/>
              </a:defRPr>
            </a:lvl2pPr>
            <a:lvl3pPr marL="1143000" indent="-228600" eaLnBrk="0" hangingPunct="0">
              <a:spcBef>
                <a:spcPts val="400"/>
              </a:spcBef>
              <a:buFont typeface="Arial" charset="0"/>
              <a:buChar char="•"/>
              <a:defRPr sz="2000">
                <a:solidFill>
                  <a:schemeClr val="tx1"/>
                </a:solidFill>
                <a:latin typeface="Myriad Pro" pitchFamily="34" charset="0"/>
                <a:ea typeface="ＭＳ Ｐゴシック" pitchFamily="34" charset="-128"/>
              </a:defRPr>
            </a:lvl3pPr>
            <a:lvl4pPr marL="1600200" indent="-228600" eaLnBrk="0" hangingPunct="0">
              <a:spcBef>
                <a:spcPct val="20000"/>
              </a:spcBef>
              <a:buFont typeface="Arial" charset="0"/>
              <a:buChar char="–"/>
              <a:defRPr sz="1600">
                <a:solidFill>
                  <a:schemeClr val="tx1"/>
                </a:solidFill>
                <a:latin typeface="Myriad Pro" pitchFamily="34" charset="0"/>
                <a:ea typeface="ＭＳ Ｐゴシック" pitchFamily="34" charset="-128"/>
              </a:defRPr>
            </a:lvl4pPr>
            <a:lvl5pPr marL="2057400" indent="-228600" eaLnBrk="0" hangingPunct="0">
              <a:spcBef>
                <a:spcPct val="20000"/>
              </a:spcBef>
              <a:buFont typeface="Arial" charset="0"/>
              <a:buChar char="»"/>
              <a:defRPr sz="1600">
                <a:solidFill>
                  <a:schemeClr val="tx1"/>
                </a:solidFill>
                <a:latin typeface="Myriad Pro"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1600">
                <a:solidFill>
                  <a:schemeClr val="tx1"/>
                </a:solidFill>
                <a:latin typeface="Myriad Pro"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1600">
                <a:solidFill>
                  <a:schemeClr val="tx1"/>
                </a:solidFill>
                <a:latin typeface="Myriad Pro"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1600">
                <a:solidFill>
                  <a:schemeClr val="tx1"/>
                </a:solidFill>
                <a:latin typeface="Myriad Pro"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1600">
                <a:solidFill>
                  <a:schemeClr val="tx1"/>
                </a:solidFill>
                <a:latin typeface="Myriad Pro" pitchFamily="34" charset="0"/>
                <a:ea typeface="ＭＳ Ｐゴシック" pitchFamily="34" charset="-128"/>
              </a:defRPr>
            </a:lvl9pPr>
          </a:lstStyle>
          <a:p>
            <a:pPr algn="ctr" eaLnBrk="1" hangingPunct="1">
              <a:buFontTx/>
              <a:buNone/>
            </a:pPr>
            <a:r>
              <a:rPr lang="fr-FR" altLang="it-IT">
                <a:solidFill>
                  <a:srgbClr val="E5352C"/>
                </a:solidFill>
                <a:latin typeface="Calibri" panose="020F0502020204030204" pitchFamily="34" charset="0"/>
              </a:rPr>
              <a:t>Rianimazione</a:t>
            </a:r>
            <a:endParaRPr lang="fr-FR" altLang="it-IT">
              <a:latin typeface="Calibri" panose="020F0502020204030204" pitchFamily="34" charset="0"/>
            </a:endParaRPr>
          </a:p>
        </p:txBody>
      </p:sp>
      <p:sp>
        <p:nvSpPr>
          <p:cNvPr id="8" name="Flèche vers le bas 8"/>
          <p:cNvSpPr>
            <a:spLocks noChangeArrowheads="1"/>
          </p:cNvSpPr>
          <p:nvPr/>
        </p:nvSpPr>
        <p:spPr bwMode="auto">
          <a:xfrm flipH="1">
            <a:off x="2151063" y="3697288"/>
            <a:ext cx="711200" cy="1193800"/>
          </a:xfrm>
          <a:prstGeom prst="downArrow">
            <a:avLst>
              <a:gd name="adj1" fmla="val 50000"/>
              <a:gd name="adj2" fmla="val 50000"/>
            </a:avLst>
          </a:prstGeom>
          <a:solidFill>
            <a:schemeClr val="tx1">
              <a:lumMod val="75000"/>
            </a:schemeClr>
          </a:solidFill>
          <a:ln w="3175">
            <a:solidFill>
              <a:schemeClr val="tx1">
                <a:lumMod val="75000"/>
              </a:schemeClr>
            </a:solidFill>
            <a:round/>
            <a:headEnd/>
            <a:tailEnd/>
          </a:ln>
          <a:effectLst>
            <a:outerShdw dist="23000" dir="5400000" rotWithShape="0">
              <a:srgbClr val="007BAE">
                <a:alpha val="96999"/>
              </a:srgbClr>
            </a:outerShdw>
          </a:effectLst>
        </p:spPr>
        <p:txBody>
          <a:bodyPr anchor="ctr"/>
          <a:lstStyle/>
          <a:p>
            <a:pPr algn="ctr">
              <a:defRPr/>
            </a:pPr>
            <a:endParaRPr lang="fr-FR">
              <a:solidFill>
                <a:schemeClr val="lt1"/>
              </a:solidFill>
              <a:latin typeface="Calibri" panose="020F0502020204030204" pitchFamily="34" charset="0"/>
            </a:endParaRPr>
          </a:p>
        </p:txBody>
      </p:sp>
      <p:sp>
        <p:nvSpPr>
          <p:cNvPr id="9" name="Flèche vers le bas 9"/>
          <p:cNvSpPr>
            <a:spLocks noChangeArrowheads="1"/>
          </p:cNvSpPr>
          <p:nvPr/>
        </p:nvSpPr>
        <p:spPr bwMode="auto">
          <a:xfrm flipH="1">
            <a:off x="6299200" y="3860800"/>
            <a:ext cx="711200" cy="1193800"/>
          </a:xfrm>
          <a:prstGeom prst="downArrow">
            <a:avLst>
              <a:gd name="adj1" fmla="val 50000"/>
              <a:gd name="adj2" fmla="val 50000"/>
            </a:avLst>
          </a:prstGeom>
          <a:solidFill>
            <a:srgbClr val="FF0000"/>
          </a:solidFill>
          <a:ln w="3175">
            <a:solidFill>
              <a:srgbClr val="FF0000"/>
            </a:solidFill>
            <a:round/>
            <a:headEnd/>
            <a:tailEnd/>
          </a:ln>
          <a:effectLst>
            <a:outerShdw dist="23000" dir="5400000" rotWithShape="0">
              <a:srgbClr val="007BAE">
                <a:alpha val="96999"/>
              </a:srgbClr>
            </a:outerShdw>
          </a:effectLst>
        </p:spPr>
        <p:txBody>
          <a:bodyPr anchor="ctr"/>
          <a:lstStyle/>
          <a:p>
            <a:pPr algn="ctr">
              <a:defRPr/>
            </a:pPr>
            <a:endParaRPr lang="fr-FR">
              <a:solidFill>
                <a:schemeClr val="lt1"/>
              </a:solidFill>
              <a:latin typeface="Calibri" panose="020F0502020204030204" pitchFamily="34" charset="0"/>
            </a:endParaRPr>
          </a:p>
        </p:txBody>
      </p:sp>
      <p:sp>
        <p:nvSpPr>
          <p:cNvPr id="10" name="Text Box 2"/>
          <p:cNvSpPr txBox="1">
            <a:spLocks noChangeArrowheads="1"/>
          </p:cNvSpPr>
          <p:nvPr/>
        </p:nvSpPr>
        <p:spPr bwMode="auto">
          <a:xfrm>
            <a:off x="825500" y="513160"/>
            <a:ext cx="7467600" cy="769429"/>
          </a:xfrm>
          <a:prstGeom prst="rect">
            <a:avLst/>
          </a:prstGeom>
          <a:ln>
            <a:solidFill>
              <a:schemeClr val="bg1"/>
            </a:solidFill>
            <a:headEnd/>
            <a:tailEnd/>
          </a:ln>
        </p:spPr>
        <p:style>
          <a:lnRef idx="2">
            <a:schemeClr val="accent3"/>
          </a:lnRef>
          <a:fillRef idx="1">
            <a:schemeClr val="lt1"/>
          </a:fillRef>
          <a:effectRef idx="0">
            <a:schemeClr val="accent3"/>
          </a:effectRef>
          <a:fontRef idx="minor">
            <a:schemeClr val="dk1"/>
          </a:fontRef>
        </p:style>
        <p:txBody>
          <a:bodyPr lIns="91426" tIns="45714" rIns="91426" bIns="45714">
            <a:spAutoFit/>
          </a:bodyPr>
          <a:lstStyle/>
          <a:p>
            <a:pPr algn="ctr" defTabSz="914514">
              <a:spcBef>
                <a:spcPct val="50000"/>
              </a:spcBef>
              <a:defRPr/>
            </a:pPr>
            <a:r>
              <a:rPr lang="it-IT" sz="4400" b="1" dirty="0">
                <a:solidFill>
                  <a:srgbClr val="FF0000"/>
                </a:solidFill>
                <a:latin typeface="Calibri" panose="020F0502020204030204" pitchFamily="34" charset="0"/>
              </a:rPr>
              <a:t>Valutazione del nuovo nato</a:t>
            </a:r>
            <a:endParaRPr lang="it-IT" sz="4400" dirty="0">
              <a:solidFill>
                <a:srgbClr val="FF0000"/>
              </a:solidFill>
              <a:latin typeface="Calibri" panose="020F0502020204030204" pitchFamily="34" charset="0"/>
            </a:endParaRPr>
          </a:p>
        </p:txBody>
      </p:sp>
      <p:pic>
        <p:nvPicPr>
          <p:cNvPr id="11" name="Picture 2"/>
          <p:cNvPicPr>
            <a:picLocks noChangeAspect="1" noChangeArrowheads="1"/>
          </p:cNvPicPr>
          <p:nvPr/>
        </p:nvPicPr>
        <p:blipFill>
          <a:blip r:embed="rId3" cstate="print"/>
          <a:srcRect/>
          <a:stretch>
            <a:fillRect/>
          </a:stretch>
        </p:blipFill>
        <p:spPr bwMode="auto">
          <a:xfrm>
            <a:off x="7910513" y="6092825"/>
            <a:ext cx="1054100" cy="608013"/>
          </a:xfrm>
          <a:prstGeom prst="rect">
            <a:avLst/>
          </a:prstGeom>
          <a:noFill/>
          <a:ln w="9525">
            <a:noFill/>
            <a:miter lim="800000"/>
            <a:headEnd/>
            <a:tailEnd/>
          </a:ln>
        </p:spPr>
      </p:pic>
    </p:spTree>
    <p:extLst>
      <p:ext uri="{BB962C8B-B14F-4D97-AF65-F5344CB8AC3E}">
        <p14:creationId xmlns:p14="http://schemas.microsoft.com/office/powerpoint/2010/main" xmlns="" val="4265534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ChangeArrowheads="1"/>
          </p:cNvSpPr>
          <p:nvPr/>
        </p:nvSpPr>
        <p:spPr bwMode="auto">
          <a:xfrm>
            <a:off x="256058" y="2420866"/>
            <a:ext cx="5036022" cy="647700"/>
          </a:xfrm>
          <a:prstGeom prst="rect">
            <a:avLst/>
          </a:prstGeom>
          <a:noFill/>
          <a:ln w="9525">
            <a:noFill/>
            <a:miter lim="800000"/>
            <a:headEnd/>
            <a:tailEnd/>
          </a:ln>
        </p:spPr>
        <p:txBody>
          <a:bodyPr lIns="91431" tIns="45716" rIns="91431" bIns="45716" anchor="ctr"/>
          <a:lstStyle/>
          <a:p>
            <a:pPr algn="r">
              <a:lnSpc>
                <a:spcPct val="100000"/>
              </a:lnSpc>
              <a:buSzTx/>
              <a:buFontTx/>
              <a:buNone/>
            </a:pPr>
            <a:r>
              <a:rPr lang="it-IT" sz="3600" b="1" dirty="0">
                <a:solidFill>
                  <a:srgbClr val="FF0000"/>
                </a:solidFill>
                <a:latin typeface="Calibri" pitchFamily="34" charset="0"/>
              </a:rPr>
              <a:t>1 – rianimazione neonatale</a:t>
            </a:r>
          </a:p>
        </p:txBody>
      </p:sp>
      <p:sp>
        <p:nvSpPr>
          <p:cNvPr id="8" name="Rectangle 4"/>
          <p:cNvSpPr>
            <a:spLocks noChangeArrowheads="1"/>
          </p:cNvSpPr>
          <p:nvPr/>
        </p:nvSpPr>
        <p:spPr bwMode="auto">
          <a:xfrm>
            <a:off x="238840" y="3869678"/>
            <a:ext cx="5040559" cy="647700"/>
          </a:xfrm>
          <a:prstGeom prst="rect">
            <a:avLst/>
          </a:prstGeom>
          <a:noFill/>
          <a:ln w="9525">
            <a:noFill/>
            <a:miter lim="800000"/>
            <a:headEnd/>
            <a:tailEnd/>
          </a:ln>
        </p:spPr>
        <p:txBody>
          <a:bodyPr lIns="91431" tIns="45716" rIns="91431" bIns="45716" anchor="ctr"/>
          <a:lstStyle/>
          <a:p>
            <a:pPr algn="r">
              <a:lnSpc>
                <a:spcPct val="100000"/>
              </a:lnSpc>
              <a:buSzTx/>
              <a:buFontTx/>
              <a:buNone/>
            </a:pPr>
            <a:r>
              <a:rPr lang="it-IT" sz="3600" b="1" dirty="0">
                <a:solidFill>
                  <a:srgbClr val="FF0000"/>
                </a:solidFill>
                <a:latin typeface="Calibri" pitchFamily="34" charset="0"/>
              </a:rPr>
              <a:t>2 – rianimazione pediatrica</a:t>
            </a:r>
          </a:p>
        </p:txBody>
      </p:sp>
      <p:pic>
        <p:nvPicPr>
          <p:cNvPr id="13" name="Picture 4"/>
          <p:cNvPicPr>
            <a:picLocks noChangeAspect="1" noChangeArrowheads="1"/>
          </p:cNvPicPr>
          <p:nvPr/>
        </p:nvPicPr>
        <p:blipFill>
          <a:blip r:embed="rId2" cstate="print"/>
          <a:srcRect/>
          <a:stretch>
            <a:fillRect/>
          </a:stretch>
        </p:blipFill>
        <p:spPr bwMode="auto">
          <a:xfrm>
            <a:off x="5469349" y="3699816"/>
            <a:ext cx="2124299" cy="1313362"/>
          </a:xfrm>
          <a:prstGeom prst="rect">
            <a:avLst/>
          </a:prstGeom>
          <a:ln>
            <a:noFill/>
          </a:ln>
          <a:effectLst>
            <a:softEdge rad="112500"/>
          </a:effectLst>
        </p:spPr>
      </p:pic>
      <p:sp>
        <p:nvSpPr>
          <p:cNvPr id="12" name="Rectangle 4"/>
          <p:cNvSpPr>
            <a:spLocks noChangeArrowheads="1"/>
          </p:cNvSpPr>
          <p:nvPr/>
        </p:nvSpPr>
        <p:spPr bwMode="auto">
          <a:xfrm>
            <a:off x="1475655" y="5517604"/>
            <a:ext cx="3816424" cy="647700"/>
          </a:xfrm>
          <a:prstGeom prst="rect">
            <a:avLst/>
          </a:prstGeom>
          <a:noFill/>
          <a:ln w="9525">
            <a:noFill/>
            <a:miter lim="800000"/>
            <a:headEnd/>
            <a:tailEnd/>
          </a:ln>
        </p:spPr>
        <p:txBody>
          <a:bodyPr lIns="91431" tIns="45716" rIns="91431" bIns="45716" anchor="ctr"/>
          <a:lstStyle/>
          <a:p>
            <a:pPr algn="r">
              <a:lnSpc>
                <a:spcPct val="100000"/>
              </a:lnSpc>
              <a:buSzTx/>
              <a:buFontTx/>
              <a:buNone/>
            </a:pPr>
            <a:r>
              <a:rPr lang="it-IT" sz="3600" b="1" dirty="0">
                <a:solidFill>
                  <a:srgbClr val="FF0000"/>
                </a:solidFill>
                <a:latin typeface="Calibri" pitchFamily="34" charset="0"/>
              </a:rPr>
              <a:t>3 - formazione</a:t>
            </a:r>
          </a:p>
        </p:txBody>
      </p:sp>
      <p:sp>
        <p:nvSpPr>
          <p:cNvPr id="3" name="Rettangolo 2"/>
          <p:cNvSpPr/>
          <p:nvPr/>
        </p:nvSpPr>
        <p:spPr>
          <a:xfrm>
            <a:off x="328066" y="188640"/>
            <a:ext cx="8636422" cy="1446542"/>
          </a:xfrm>
          <a:prstGeom prst="rect">
            <a:avLst/>
          </a:prstGeom>
        </p:spPr>
        <p:txBody>
          <a:bodyPr wrap="square" lIns="91431" tIns="45716" rIns="91431" bIns="45716">
            <a:spAutoFit/>
          </a:bodyPr>
          <a:lstStyle/>
          <a:p>
            <a:pPr lvl="0" algn="ctr">
              <a:spcBef>
                <a:spcPct val="20000"/>
              </a:spcBef>
            </a:pPr>
            <a:r>
              <a:rPr lang="it-IT" sz="4400" b="1" dirty="0">
                <a:solidFill>
                  <a:srgbClr val="FF0000"/>
                </a:solidFill>
              </a:rPr>
              <a:t>«La gestione dell’arresto cardiaco nel neonato e nel bambino»</a:t>
            </a:r>
          </a:p>
        </p:txBody>
      </p:sp>
      <p:pic>
        <p:nvPicPr>
          <p:cNvPr id="14" name="Picture 1026" descr="E:\DSCF0051.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489452" y="1964202"/>
            <a:ext cx="2084088" cy="1463824"/>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15" name="Picture 8" descr="http://www.mayoclinic.org/annualreport/2010/assets/images/inline/education/computerized_mannequins_2.jpg"/>
          <p:cNvPicPr>
            <a:picLocks noChangeAspect="1" noChangeArrowheads="1"/>
          </p:cNvPicPr>
          <p:nvPr/>
        </p:nvPicPr>
        <p:blipFill>
          <a:blip r:embed="rId4" cstate="print"/>
          <a:srcRect/>
          <a:stretch>
            <a:fillRect/>
          </a:stretch>
        </p:blipFill>
        <p:spPr bwMode="auto">
          <a:xfrm>
            <a:off x="5489452" y="5191902"/>
            <a:ext cx="2104194" cy="1419310"/>
          </a:xfrm>
          <a:prstGeom prst="rect">
            <a:avLst/>
          </a:prstGeom>
          <a:ln>
            <a:noFill/>
          </a:ln>
          <a:effectLst>
            <a:softEdge rad="112500"/>
          </a:effectLst>
        </p:spPr>
      </p:pic>
    </p:spTree>
    <p:extLst>
      <p:ext uri="{BB962C8B-B14F-4D97-AF65-F5344CB8AC3E}">
        <p14:creationId xmlns:p14="http://schemas.microsoft.com/office/powerpoint/2010/main" xmlns="" val="139347042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1944688" y="0"/>
            <a:ext cx="7199312" cy="65897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prstClr val="white"/>
              </a:solidFill>
              <a:latin typeface="Calibri" panose="020F0502020204030204" pitchFamily="34" charset="0"/>
            </a:endParaRPr>
          </a:p>
        </p:txBody>
      </p:sp>
      <p:sp>
        <p:nvSpPr>
          <p:cNvPr id="6" name="Rettangolo arrotondato 5"/>
          <p:cNvSpPr/>
          <p:nvPr/>
        </p:nvSpPr>
        <p:spPr>
          <a:xfrm>
            <a:off x="2786063" y="217488"/>
            <a:ext cx="1684337" cy="261937"/>
          </a:xfrm>
          <a:prstGeom prst="roundRect">
            <a:avLst/>
          </a:prstGeom>
          <a:solidFill>
            <a:schemeClr val="bg1"/>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600" b="1" dirty="0">
                <a:solidFill>
                  <a:srgbClr val="000000"/>
                </a:solidFill>
                <a:latin typeface="Calibri" panose="020F0502020204030204" pitchFamily="34" charset="0"/>
              </a:rPr>
              <a:t>NASCITA</a:t>
            </a:r>
          </a:p>
        </p:txBody>
      </p:sp>
      <p:sp>
        <p:nvSpPr>
          <p:cNvPr id="7" name="Rettangolo arrotondato 6"/>
          <p:cNvSpPr/>
          <p:nvPr/>
        </p:nvSpPr>
        <p:spPr>
          <a:xfrm>
            <a:off x="2133600" y="855663"/>
            <a:ext cx="2946400" cy="973137"/>
          </a:xfrm>
          <a:prstGeom prst="roundRect">
            <a:avLst/>
          </a:prstGeom>
          <a:solidFill>
            <a:schemeClr val="tx2">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600" dirty="0">
                <a:solidFill>
                  <a:srgbClr val="000000"/>
                </a:solidFill>
                <a:latin typeface="Calibri" panose="020F0502020204030204" pitchFamily="34" charset="0"/>
              </a:rPr>
              <a:t>Respira o piange?</a:t>
            </a:r>
          </a:p>
          <a:p>
            <a:pPr algn="ctr">
              <a:defRPr/>
            </a:pPr>
            <a:r>
              <a:rPr lang="it-IT" sz="1600" dirty="0">
                <a:solidFill>
                  <a:srgbClr val="000000"/>
                </a:solidFill>
                <a:latin typeface="Calibri" panose="020F0502020204030204" pitchFamily="34" charset="0"/>
              </a:rPr>
              <a:t>Buon tono muscolare?</a:t>
            </a:r>
          </a:p>
          <a:p>
            <a:pPr algn="ctr">
              <a:defRPr/>
            </a:pPr>
            <a:r>
              <a:rPr lang="it-IT" sz="1400" dirty="0">
                <a:solidFill>
                  <a:srgbClr val="000000"/>
                </a:solidFill>
                <a:latin typeface="Calibri" panose="020F0502020204030204" pitchFamily="34" charset="0"/>
              </a:rPr>
              <a:t>A termine?</a:t>
            </a:r>
          </a:p>
          <a:p>
            <a:pPr algn="ctr">
              <a:defRPr/>
            </a:pPr>
            <a:r>
              <a:rPr lang="it-IT" sz="1400" dirty="0">
                <a:solidFill>
                  <a:srgbClr val="000000"/>
                </a:solidFill>
                <a:latin typeface="Calibri" panose="020F0502020204030204" pitchFamily="34" charset="0"/>
              </a:rPr>
              <a:t>Liquido amniotico limpido?</a:t>
            </a:r>
          </a:p>
        </p:txBody>
      </p:sp>
      <p:sp>
        <p:nvSpPr>
          <p:cNvPr id="8" name="Rettangolo arrotondato 7"/>
          <p:cNvSpPr/>
          <p:nvPr/>
        </p:nvSpPr>
        <p:spPr>
          <a:xfrm>
            <a:off x="5951538" y="623888"/>
            <a:ext cx="2946400" cy="1103312"/>
          </a:xfrm>
          <a:prstGeom prst="roundRect">
            <a:avLst/>
          </a:prstGeom>
          <a:solidFill>
            <a:srgbClr val="FF3300"/>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600" dirty="0">
                <a:solidFill>
                  <a:prstClr val="white"/>
                </a:solidFill>
                <a:latin typeface="Calibri" panose="020F0502020204030204" pitchFamily="34" charset="0"/>
              </a:rPr>
              <a:t>Assistenza di routine</a:t>
            </a:r>
          </a:p>
          <a:p>
            <a:pPr algn="ctr">
              <a:defRPr/>
            </a:pPr>
            <a:r>
              <a:rPr lang="it-IT" sz="1600" dirty="0">
                <a:solidFill>
                  <a:prstClr val="white"/>
                </a:solidFill>
                <a:latin typeface="Calibri" panose="020F0502020204030204" pitchFamily="34" charset="0"/>
              </a:rPr>
              <a:t>Riscalda</a:t>
            </a:r>
          </a:p>
          <a:p>
            <a:pPr algn="ctr">
              <a:defRPr/>
            </a:pPr>
            <a:r>
              <a:rPr lang="it-IT" sz="1600" dirty="0">
                <a:solidFill>
                  <a:prstClr val="white"/>
                </a:solidFill>
                <a:latin typeface="Calibri" panose="020F0502020204030204" pitchFamily="34" charset="0"/>
              </a:rPr>
              <a:t>Asciuga</a:t>
            </a:r>
          </a:p>
          <a:p>
            <a:pPr algn="ctr">
              <a:defRPr/>
            </a:pPr>
            <a:r>
              <a:rPr lang="it-IT" sz="1600" dirty="0">
                <a:solidFill>
                  <a:prstClr val="white"/>
                </a:solidFill>
                <a:latin typeface="Calibri" panose="020F0502020204030204" pitchFamily="34" charset="0"/>
              </a:rPr>
              <a:t>Se necessario libera le vie aeree</a:t>
            </a:r>
          </a:p>
        </p:txBody>
      </p:sp>
      <p:sp>
        <p:nvSpPr>
          <p:cNvPr id="9" name="Rettangolo arrotondato 8"/>
          <p:cNvSpPr/>
          <p:nvPr/>
        </p:nvSpPr>
        <p:spPr>
          <a:xfrm>
            <a:off x="6321425" y="2300288"/>
            <a:ext cx="2068513" cy="457200"/>
          </a:xfrm>
          <a:prstGeom prst="roundRect">
            <a:avLst/>
          </a:prstGeom>
          <a:solidFill>
            <a:srgbClr val="FF3300"/>
          </a:solidFill>
          <a:ln w="190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600" dirty="0">
                <a:solidFill>
                  <a:prstClr val="white"/>
                </a:solidFill>
                <a:latin typeface="Calibri" panose="020F0502020204030204" pitchFamily="34" charset="0"/>
              </a:rPr>
              <a:t>Valuta colorito</a:t>
            </a:r>
          </a:p>
        </p:txBody>
      </p:sp>
      <p:sp>
        <p:nvSpPr>
          <p:cNvPr id="10" name="Rettangolo arrotondato 9"/>
          <p:cNvSpPr/>
          <p:nvPr/>
        </p:nvSpPr>
        <p:spPr>
          <a:xfrm>
            <a:off x="6138863" y="3352800"/>
            <a:ext cx="2540000" cy="812800"/>
          </a:xfrm>
          <a:prstGeom prst="roundRect">
            <a:avLst/>
          </a:prstGeom>
          <a:solidFill>
            <a:srgbClr val="FF3300"/>
          </a:solidFill>
          <a:ln w="190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600" dirty="0">
                <a:solidFill>
                  <a:prstClr val="white"/>
                </a:solidFill>
                <a:latin typeface="Calibri" panose="020F0502020204030204" pitchFamily="34" charset="0"/>
              </a:rPr>
              <a:t>Considera ossigeno            in qualsiasi momento                se persiste cianosi</a:t>
            </a:r>
          </a:p>
        </p:txBody>
      </p:sp>
      <p:sp>
        <p:nvSpPr>
          <p:cNvPr id="11" name="Rettangolo arrotondato 10"/>
          <p:cNvSpPr/>
          <p:nvPr/>
        </p:nvSpPr>
        <p:spPr>
          <a:xfrm>
            <a:off x="1566863" y="2162175"/>
            <a:ext cx="4049712" cy="755650"/>
          </a:xfrm>
          <a:prstGeom prst="roundRect">
            <a:avLst/>
          </a:prstGeom>
          <a:solidFill>
            <a:srgbClr val="FF3300"/>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600" dirty="0">
                <a:solidFill>
                  <a:prstClr val="white"/>
                </a:solidFill>
                <a:latin typeface="Calibri" panose="020F0502020204030204" pitchFamily="34" charset="0"/>
              </a:rPr>
              <a:t>Riscalda,  Posiziona, e apri le vie aeree</a:t>
            </a:r>
          </a:p>
          <a:p>
            <a:pPr algn="ctr">
              <a:defRPr/>
            </a:pPr>
            <a:r>
              <a:rPr lang="it-IT" sz="1600" dirty="0">
                <a:solidFill>
                  <a:prstClr val="white"/>
                </a:solidFill>
                <a:latin typeface="Calibri" panose="020F0502020204030204" pitchFamily="34" charset="0"/>
              </a:rPr>
              <a:t>Asciuga, stimola, riposiziona</a:t>
            </a:r>
          </a:p>
          <a:p>
            <a:pPr algn="ctr">
              <a:defRPr/>
            </a:pPr>
            <a:r>
              <a:rPr lang="it-IT" sz="1600" dirty="0">
                <a:solidFill>
                  <a:prstClr val="white"/>
                </a:solidFill>
                <a:latin typeface="Calibri" panose="020F0502020204030204" pitchFamily="34" charset="0"/>
              </a:rPr>
              <a:t>Se necessario libera le vie aeree</a:t>
            </a:r>
          </a:p>
        </p:txBody>
      </p:sp>
      <p:cxnSp>
        <p:nvCxnSpPr>
          <p:cNvPr id="12" name="Connettore 2 11"/>
          <p:cNvCxnSpPr/>
          <p:nvPr/>
        </p:nvCxnSpPr>
        <p:spPr>
          <a:xfrm>
            <a:off x="5297488" y="1233488"/>
            <a:ext cx="479425" cy="0"/>
          </a:xfrm>
          <a:prstGeom prst="straightConnector1">
            <a:avLst/>
          </a:prstGeom>
          <a:ln w="19050">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Connettore 2 12"/>
          <p:cNvCxnSpPr>
            <a:stCxn id="7" idx="2"/>
            <a:endCxn id="11" idx="0"/>
          </p:cNvCxnSpPr>
          <p:nvPr/>
        </p:nvCxnSpPr>
        <p:spPr>
          <a:xfrm flipH="1">
            <a:off x="3592513" y="1828800"/>
            <a:ext cx="14287" cy="333375"/>
          </a:xfrm>
          <a:prstGeom prst="straightConnector1">
            <a:avLst/>
          </a:prstGeom>
          <a:ln w="19050">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Connettore 2 13"/>
          <p:cNvCxnSpPr/>
          <p:nvPr/>
        </p:nvCxnSpPr>
        <p:spPr>
          <a:xfrm flipH="1">
            <a:off x="7323138" y="1749425"/>
            <a:ext cx="3175" cy="463550"/>
          </a:xfrm>
          <a:prstGeom prst="straightConnector1">
            <a:avLst/>
          </a:prstGeom>
          <a:ln w="19050">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Connettore 2 14"/>
          <p:cNvCxnSpPr/>
          <p:nvPr/>
        </p:nvCxnSpPr>
        <p:spPr>
          <a:xfrm flipH="1">
            <a:off x="7307263" y="2794000"/>
            <a:ext cx="4762" cy="465138"/>
          </a:xfrm>
          <a:prstGeom prst="straightConnector1">
            <a:avLst/>
          </a:prstGeom>
          <a:ln w="19050">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Connettore 2 15"/>
          <p:cNvCxnSpPr>
            <a:stCxn id="11" idx="2"/>
            <a:endCxn id="18" idx="0"/>
          </p:cNvCxnSpPr>
          <p:nvPr/>
        </p:nvCxnSpPr>
        <p:spPr>
          <a:xfrm flipH="1">
            <a:off x="3589338" y="2917825"/>
            <a:ext cx="3175" cy="246063"/>
          </a:xfrm>
          <a:prstGeom prst="straightConnector1">
            <a:avLst/>
          </a:prstGeom>
          <a:ln w="19050">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Connettore 2 16"/>
          <p:cNvCxnSpPr/>
          <p:nvPr/>
        </p:nvCxnSpPr>
        <p:spPr>
          <a:xfrm flipH="1">
            <a:off x="3570288" y="457200"/>
            <a:ext cx="11112" cy="355600"/>
          </a:xfrm>
          <a:prstGeom prst="straightConnector1">
            <a:avLst/>
          </a:prstGeom>
          <a:ln w="19050">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18" name="Rettangolo arrotondato 17"/>
          <p:cNvSpPr/>
          <p:nvPr/>
        </p:nvSpPr>
        <p:spPr>
          <a:xfrm>
            <a:off x="1871663" y="3163888"/>
            <a:ext cx="3433762" cy="392112"/>
          </a:xfrm>
          <a:prstGeom prst="roundRect">
            <a:avLst/>
          </a:prstGeom>
          <a:solidFill>
            <a:schemeClr val="tx2">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600" dirty="0">
                <a:solidFill>
                  <a:srgbClr val="000000"/>
                </a:solidFill>
                <a:latin typeface="Calibri" panose="020F0502020204030204" pitchFamily="34" charset="0"/>
              </a:rPr>
              <a:t>Valuta respirazione, FC e colorito</a:t>
            </a:r>
          </a:p>
        </p:txBody>
      </p:sp>
      <p:sp>
        <p:nvSpPr>
          <p:cNvPr id="19" name="Rettangolo arrotondato 18"/>
          <p:cNvSpPr/>
          <p:nvPr/>
        </p:nvSpPr>
        <p:spPr>
          <a:xfrm>
            <a:off x="2328863" y="3781425"/>
            <a:ext cx="2867025" cy="274638"/>
          </a:xfrm>
          <a:prstGeom prst="roundRect">
            <a:avLst/>
          </a:prstGeom>
          <a:solidFill>
            <a:schemeClr val="tx2">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600" dirty="0">
                <a:solidFill>
                  <a:srgbClr val="000000"/>
                </a:solidFill>
                <a:latin typeface="Calibri" panose="020F0502020204030204" pitchFamily="34" charset="0"/>
              </a:rPr>
              <a:t>Apnea o FC&lt;100/m</a:t>
            </a:r>
          </a:p>
        </p:txBody>
      </p:sp>
      <p:sp>
        <p:nvSpPr>
          <p:cNvPr id="20" name="Rettangolo arrotondato 19"/>
          <p:cNvSpPr/>
          <p:nvPr/>
        </p:nvSpPr>
        <p:spPr>
          <a:xfrm>
            <a:off x="2125663" y="6350000"/>
            <a:ext cx="2867025" cy="276225"/>
          </a:xfrm>
          <a:prstGeom prst="roundRect">
            <a:avLst/>
          </a:prstGeom>
          <a:solidFill>
            <a:schemeClr val="tx2">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600" dirty="0">
                <a:solidFill>
                  <a:srgbClr val="000000"/>
                </a:solidFill>
                <a:latin typeface="Calibri" panose="020F0502020204030204" pitchFamily="34" charset="0"/>
              </a:rPr>
              <a:t>FC &lt;60/m</a:t>
            </a:r>
          </a:p>
        </p:txBody>
      </p:sp>
      <p:sp>
        <p:nvSpPr>
          <p:cNvPr id="21" name="Rettangolo arrotondato 20"/>
          <p:cNvSpPr/>
          <p:nvPr/>
        </p:nvSpPr>
        <p:spPr>
          <a:xfrm>
            <a:off x="2243138" y="4970463"/>
            <a:ext cx="2865437" cy="276225"/>
          </a:xfrm>
          <a:prstGeom prst="roundRect">
            <a:avLst/>
          </a:prstGeom>
          <a:solidFill>
            <a:schemeClr val="tx2">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600" dirty="0">
                <a:solidFill>
                  <a:srgbClr val="000000"/>
                </a:solidFill>
                <a:latin typeface="Calibri" panose="020F0502020204030204" pitchFamily="34" charset="0"/>
              </a:rPr>
              <a:t>FC &lt; 60/m</a:t>
            </a:r>
          </a:p>
        </p:txBody>
      </p:sp>
      <p:sp>
        <p:nvSpPr>
          <p:cNvPr id="22" name="Rettangolo arrotondato 21"/>
          <p:cNvSpPr/>
          <p:nvPr/>
        </p:nvSpPr>
        <p:spPr>
          <a:xfrm>
            <a:off x="1292225" y="5522913"/>
            <a:ext cx="4541838" cy="573087"/>
          </a:xfrm>
          <a:prstGeom prst="roundRect">
            <a:avLst/>
          </a:prstGeom>
          <a:solidFill>
            <a:srgbClr val="FF3300"/>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600" dirty="0">
                <a:solidFill>
                  <a:prstClr val="white"/>
                </a:solidFill>
                <a:latin typeface="Calibri" panose="020F0502020204030204" pitchFamily="34" charset="0"/>
              </a:rPr>
              <a:t>Verifica ed assicura ventilazione efficace * poi aggiungi compressioni toraciche per 30 secondi</a:t>
            </a:r>
          </a:p>
        </p:txBody>
      </p:sp>
      <p:sp>
        <p:nvSpPr>
          <p:cNvPr id="23" name="Rettangolo arrotondato 22"/>
          <p:cNvSpPr/>
          <p:nvPr/>
        </p:nvSpPr>
        <p:spPr>
          <a:xfrm>
            <a:off x="1320800" y="4340225"/>
            <a:ext cx="4441825" cy="333375"/>
          </a:xfrm>
          <a:prstGeom prst="roundRect">
            <a:avLst/>
          </a:prstGeom>
          <a:solidFill>
            <a:srgbClr val="FF3300"/>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600" dirty="0">
                <a:solidFill>
                  <a:prstClr val="white"/>
                </a:solidFill>
                <a:latin typeface="Calibri" panose="020F0502020204030204" pitchFamily="34" charset="0"/>
              </a:rPr>
              <a:t>Ventilazione a pressione positiva per 30 secondi</a:t>
            </a:r>
          </a:p>
        </p:txBody>
      </p:sp>
      <p:sp>
        <p:nvSpPr>
          <p:cNvPr id="24" name="Rettangolo arrotondato 23"/>
          <p:cNvSpPr/>
          <p:nvPr/>
        </p:nvSpPr>
        <p:spPr>
          <a:xfrm>
            <a:off x="5537200" y="6226175"/>
            <a:ext cx="3490913" cy="552450"/>
          </a:xfrm>
          <a:prstGeom prst="roundRect">
            <a:avLst/>
          </a:prstGeom>
          <a:solidFill>
            <a:srgbClr val="FF3300"/>
          </a:solidFill>
          <a:ln w="190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600" dirty="0">
                <a:solidFill>
                  <a:prstClr val="white"/>
                </a:solidFill>
                <a:latin typeface="Calibri" panose="020F0502020204030204" pitchFamily="34" charset="0"/>
              </a:rPr>
              <a:t>Prosegui compressioni toraciche, </a:t>
            </a:r>
          </a:p>
          <a:p>
            <a:pPr algn="ctr">
              <a:defRPr/>
            </a:pPr>
            <a:r>
              <a:rPr lang="it-IT" sz="1600" dirty="0">
                <a:solidFill>
                  <a:prstClr val="white"/>
                </a:solidFill>
                <a:latin typeface="Calibri" panose="020F0502020204030204" pitchFamily="34" charset="0"/>
              </a:rPr>
              <a:t>considera adrenalina, considera fluidi</a:t>
            </a:r>
          </a:p>
        </p:txBody>
      </p:sp>
      <p:cxnSp>
        <p:nvCxnSpPr>
          <p:cNvPr id="25" name="Connettore 2 24"/>
          <p:cNvCxnSpPr/>
          <p:nvPr/>
        </p:nvCxnSpPr>
        <p:spPr>
          <a:xfrm flipH="1">
            <a:off x="3592513" y="3476625"/>
            <a:ext cx="3175" cy="290513"/>
          </a:xfrm>
          <a:prstGeom prst="straightConnector1">
            <a:avLst/>
          </a:prstGeom>
          <a:ln w="19050">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Connettore 2 25"/>
          <p:cNvCxnSpPr/>
          <p:nvPr/>
        </p:nvCxnSpPr>
        <p:spPr>
          <a:xfrm flipH="1">
            <a:off x="3598863" y="4659313"/>
            <a:ext cx="4762" cy="290512"/>
          </a:xfrm>
          <a:prstGeom prst="straightConnector1">
            <a:avLst/>
          </a:prstGeom>
          <a:ln w="19050">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Connettore 2 26"/>
          <p:cNvCxnSpPr/>
          <p:nvPr/>
        </p:nvCxnSpPr>
        <p:spPr>
          <a:xfrm flipH="1">
            <a:off x="3592513" y="4027488"/>
            <a:ext cx="3175" cy="290512"/>
          </a:xfrm>
          <a:prstGeom prst="straightConnector1">
            <a:avLst/>
          </a:prstGeom>
          <a:ln w="19050">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Connettore 2 27"/>
          <p:cNvCxnSpPr/>
          <p:nvPr/>
        </p:nvCxnSpPr>
        <p:spPr>
          <a:xfrm flipH="1">
            <a:off x="3635375" y="5218113"/>
            <a:ext cx="4763" cy="290512"/>
          </a:xfrm>
          <a:prstGeom prst="straightConnector1">
            <a:avLst/>
          </a:prstGeom>
          <a:ln w="19050">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Connettore 2 28"/>
          <p:cNvCxnSpPr/>
          <p:nvPr/>
        </p:nvCxnSpPr>
        <p:spPr>
          <a:xfrm flipV="1">
            <a:off x="5054600" y="6488113"/>
            <a:ext cx="388938" cy="0"/>
          </a:xfrm>
          <a:prstGeom prst="straightConnector1">
            <a:avLst/>
          </a:prstGeom>
          <a:ln w="19050">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Connettore 2 29"/>
          <p:cNvCxnSpPr>
            <a:stCxn id="22" idx="2"/>
            <a:endCxn id="20" idx="0"/>
          </p:cNvCxnSpPr>
          <p:nvPr/>
        </p:nvCxnSpPr>
        <p:spPr>
          <a:xfrm flipH="1">
            <a:off x="3559175" y="6096000"/>
            <a:ext cx="4763" cy="254000"/>
          </a:xfrm>
          <a:prstGeom prst="straightConnector1">
            <a:avLst/>
          </a:prstGeom>
          <a:ln w="19050">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31" name="Rettangolo 46"/>
          <p:cNvSpPr>
            <a:spLocks noChangeArrowheads="1"/>
          </p:cNvSpPr>
          <p:nvPr/>
        </p:nvSpPr>
        <p:spPr bwMode="auto">
          <a:xfrm>
            <a:off x="5335588" y="835025"/>
            <a:ext cx="336952"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it-IT" altLang="it-IT" sz="1600" b="1">
                <a:solidFill>
                  <a:srgbClr val="000000"/>
                </a:solidFill>
                <a:latin typeface="Calibri" panose="020F0502020204030204" pitchFamily="34" charset="0"/>
              </a:rPr>
              <a:t>SI</a:t>
            </a:r>
            <a:endParaRPr lang="it-IT" altLang="it-IT" sz="1600">
              <a:solidFill>
                <a:prstClr val="black"/>
              </a:solidFill>
              <a:latin typeface="Calibri" panose="020F0502020204030204" pitchFamily="34" charset="0"/>
            </a:endParaRPr>
          </a:p>
        </p:txBody>
      </p:sp>
      <p:sp>
        <p:nvSpPr>
          <p:cNvPr id="32" name="Rettangolo 47"/>
          <p:cNvSpPr>
            <a:spLocks noChangeArrowheads="1"/>
          </p:cNvSpPr>
          <p:nvPr/>
        </p:nvSpPr>
        <p:spPr bwMode="auto">
          <a:xfrm>
            <a:off x="3703638" y="1858963"/>
            <a:ext cx="45878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it-IT" altLang="it-IT" sz="1600" b="1">
                <a:solidFill>
                  <a:srgbClr val="000000"/>
                </a:solidFill>
                <a:latin typeface="Calibri" panose="020F0502020204030204" pitchFamily="34" charset="0"/>
              </a:rPr>
              <a:t>NO</a:t>
            </a:r>
            <a:endParaRPr lang="it-IT" altLang="it-IT" sz="1600">
              <a:solidFill>
                <a:prstClr val="black"/>
              </a:solidFill>
              <a:latin typeface="Calibri" panose="020F0502020204030204" pitchFamily="34" charset="0"/>
            </a:endParaRPr>
          </a:p>
        </p:txBody>
      </p:sp>
      <p:sp>
        <p:nvSpPr>
          <p:cNvPr id="33" name="Rettangolo 48"/>
          <p:cNvSpPr>
            <a:spLocks noChangeArrowheads="1"/>
          </p:cNvSpPr>
          <p:nvPr/>
        </p:nvSpPr>
        <p:spPr bwMode="auto">
          <a:xfrm>
            <a:off x="6046788" y="5537200"/>
            <a:ext cx="2188676"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it-IT" altLang="it-IT" sz="1600">
                <a:solidFill>
                  <a:srgbClr val="000000"/>
                </a:solidFill>
                <a:latin typeface="Calibri" panose="020F0502020204030204" pitchFamily="34" charset="0"/>
              </a:rPr>
              <a:t>* Considera intubazione</a:t>
            </a:r>
            <a:endParaRPr lang="it-IT" altLang="it-IT" sz="1600">
              <a:solidFill>
                <a:prstClr val="black"/>
              </a:solidFill>
              <a:latin typeface="Calibri" panose="020F0502020204030204" pitchFamily="34" charset="0"/>
            </a:endParaRPr>
          </a:p>
        </p:txBody>
      </p:sp>
      <p:sp>
        <p:nvSpPr>
          <p:cNvPr id="2" name="Rettangolo arrotondato 1"/>
          <p:cNvSpPr/>
          <p:nvPr/>
        </p:nvSpPr>
        <p:spPr>
          <a:xfrm>
            <a:off x="1292226" y="3049800"/>
            <a:ext cx="4541838" cy="604168"/>
          </a:xfrm>
          <a:prstGeom prst="roundRect">
            <a:avLst/>
          </a:prstGeom>
          <a:solidFill>
            <a:srgbClr val="FF9999">
              <a:alpha val="2705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Calibri" panose="020F0502020204030204" pitchFamily="34" charset="0"/>
            </a:endParaRPr>
          </a:p>
        </p:txBody>
      </p:sp>
    </p:spTree>
    <p:extLst>
      <p:ext uri="{BB962C8B-B14F-4D97-AF65-F5344CB8AC3E}">
        <p14:creationId xmlns:p14="http://schemas.microsoft.com/office/powerpoint/2010/main" xmlns="" val="4134040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1019175" y="457200"/>
            <a:ext cx="7086600" cy="769433"/>
          </a:xfrm>
          <a:prstGeom prst="rect">
            <a:avLst/>
          </a:prstGeom>
          <a:ln>
            <a:headEnd/>
            <a:tailEnd/>
          </a:ln>
        </p:spPr>
        <p:style>
          <a:lnRef idx="2">
            <a:schemeClr val="accent3"/>
          </a:lnRef>
          <a:fillRef idx="1">
            <a:schemeClr val="lt1"/>
          </a:fillRef>
          <a:effectRef idx="0">
            <a:schemeClr val="accent3"/>
          </a:effectRef>
          <a:fontRef idx="minor">
            <a:schemeClr val="dk1"/>
          </a:fontRef>
        </p:style>
        <p:txBody>
          <a:bodyPr lIns="91431" tIns="45716" rIns="91431" bIns="45716">
            <a:spAutoFit/>
          </a:bodyPr>
          <a:lstStyle/>
          <a:p>
            <a:pPr algn="ctr" defTabSz="914514">
              <a:spcBef>
                <a:spcPct val="50000"/>
              </a:spcBef>
              <a:defRPr/>
            </a:pPr>
            <a:r>
              <a:rPr lang="it-IT" sz="4400" b="1" dirty="0">
                <a:solidFill>
                  <a:srgbClr val="FF0000"/>
                </a:solidFill>
                <a:latin typeface="Calibri" panose="020F0502020204030204" pitchFamily="34" charset="0"/>
              </a:rPr>
              <a:t>Frequenza cardiaca</a:t>
            </a:r>
          </a:p>
        </p:txBody>
      </p:sp>
      <p:sp>
        <p:nvSpPr>
          <p:cNvPr id="412675" name="Text Box 3"/>
          <p:cNvSpPr txBox="1">
            <a:spLocks noGrp="1" noChangeArrowheads="1"/>
          </p:cNvSpPr>
          <p:nvPr>
            <p:ph type="body" sz="half" idx="1"/>
          </p:nvPr>
        </p:nvSpPr>
        <p:spPr>
          <a:xfrm>
            <a:off x="713349" y="1503065"/>
            <a:ext cx="7603067" cy="485775"/>
          </a:xfrm>
          <a:ln/>
        </p:spPr>
        <p:style>
          <a:lnRef idx="2">
            <a:schemeClr val="accent3"/>
          </a:lnRef>
          <a:fillRef idx="1">
            <a:schemeClr val="lt1"/>
          </a:fillRef>
          <a:effectRef idx="0">
            <a:schemeClr val="accent3"/>
          </a:effectRef>
          <a:fontRef idx="minor">
            <a:schemeClr val="dk1"/>
          </a:fontRef>
        </p:style>
        <p:txBody>
          <a:bodyPr lIns="91431" tIns="45716" rIns="91431" bIns="45716"/>
          <a:lstStyle/>
          <a:p>
            <a:pPr algn="ctr" eaLnBrk="1" hangingPunct="1">
              <a:buSzPct val="130000"/>
              <a:buFontTx/>
              <a:buNone/>
            </a:pPr>
            <a:r>
              <a:rPr lang="it-IT" altLang="it-IT" sz="2000" b="1" dirty="0">
                <a:solidFill>
                  <a:srgbClr val="0070C0"/>
                </a:solidFill>
                <a:latin typeface="Calibri" panose="020F0502020204030204" pitchFamily="34" charset="0"/>
              </a:rPr>
              <a:t>VALUTAZIONE</a:t>
            </a:r>
            <a:r>
              <a:rPr lang="it-IT" altLang="it-IT" sz="2000" b="1" dirty="0">
                <a:solidFill>
                  <a:schemeClr val="tx1">
                    <a:lumMod val="95000"/>
                    <a:lumOff val="5000"/>
                  </a:schemeClr>
                </a:solidFill>
                <a:latin typeface="Calibri" panose="020F0502020204030204" pitchFamily="34" charset="0"/>
              </a:rPr>
              <a:t>:</a:t>
            </a:r>
            <a:r>
              <a:rPr lang="it-IT" altLang="it-IT" sz="2000" b="1" dirty="0">
                <a:solidFill>
                  <a:schemeClr val="tx1">
                    <a:lumMod val="95000"/>
                    <a:lumOff val="5000"/>
                  </a:schemeClr>
                </a:solidFill>
                <a:effectLst>
                  <a:outerShdw blurRad="38100" dist="38100" dir="2700000" algn="tl">
                    <a:srgbClr val="000000"/>
                  </a:outerShdw>
                </a:effectLst>
                <a:latin typeface="Calibri" panose="020F0502020204030204" pitchFamily="34" charset="0"/>
              </a:rPr>
              <a:t> </a:t>
            </a:r>
            <a:r>
              <a:rPr lang="it-IT" altLang="it-IT" sz="2000" b="1" dirty="0">
                <a:solidFill>
                  <a:schemeClr val="tx1">
                    <a:lumMod val="95000"/>
                    <a:lumOff val="5000"/>
                  </a:schemeClr>
                </a:solidFill>
                <a:latin typeface="Calibri" panose="020F0502020204030204" pitchFamily="34" charset="0"/>
              </a:rPr>
              <a:t>all’apice cardiaco per mezzo di un fonendoscopio</a:t>
            </a:r>
          </a:p>
        </p:txBody>
      </p:sp>
      <p:pic>
        <p:nvPicPr>
          <p:cNvPr id="33796" name="Picture 4" descr="palpate umbilical cord"/>
          <p:cNvPicPr>
            <a:picLocks noChangeAspect="1" noChangeArrowheads="1"/>
          </p:cNvPicPr>
          <p:nvPr/>
        </p:nvPicPr>
        <p:blipFill>
          <a:blip r:embed="rId2" cstate="print">
            <a:lum bright="24000"/>
            <a:extLst>
              <a:ext uri="{28A0092B-C50C-407E-A947-70E740481C1C}">
                <a14:useLocalDpi xmlns:a14="http://schemas.microsoft.com/office/drawing/2010/main" xmlns="" val="0"/>
              </a:ext>
            </a:extLst>
          </a:blip>
          <a:srcRect/>
          <a:stretch>
            <a:fillRect/>
          </a:stretch>
        </p:blipFill>
        <p:spPr bwMode="auto">
          <a:xfrm>
            <a:off x="419835" y="4869160"/>
            <a:ext cx="2423973" cy="1818832"/>
          </a:xfrm>
          <a:prstGeom prst="rect">
            <a:avLst/>
          </a:prstGeom>
          <a:ln>
            <a:noFill/>
          </a:ln>
          <a:effectLst>
            <a:softEdge rad="112500"/>
          </a:effectLst>
        </p:spPr>
        <p:style>
          <a:lnRef idx="2">
            <a:schemeClr val="accent3"/>
          </a:lnRef>
          <a:fillRef idx="1">
            <a:schemeClr val="lt1"/>
          </a:fillRef>
          <a:effectRef idx="0">
            <a:schemeClr val="accent3"/>
          </a:effectRef>
          <a:fontRef idx="minor">
            <a:schemeClr val="dk1"/>
          </a:fontRef>
        </p:style>
      </p:pic>
      <p:sp>
        <p:nvSpPr>
          <p:cNvPr id="412677" name="Text Box 5"/>
          <p:cNvSpPr txBox="1">
            <a:spLocks noChangeArrowheads="1"/>
          </p:cNvSpPr>
          <p:nvPr/>
        </p:nvSpPr>
        <p:spPr bwMode="auto">
          <a:xfrm>
            <a:off x="1259632" y="4437707"/>
            <a:ext cx="7245795" cy="1727597"/>
          </a:xfrm>
          <a:prstGeom prst="rect">
            <a:avLst/>
          </a:prstGeom>
          <a:noFill/>
          <a:ln>
            <a:noFill/>
            <a:headEnd/>
            <a:tailEnd/>
          </a:ln>
        </p:spPr>
        <p:style>
          <a:lnRef idx="2">
            <a:schemeClr val="accent3"/>
          </a:lnRef>
          <a:fillRef idx="1">
            <a:schemeClr val="lt1"/>
          </a:fillRef>
          <a:effectRef idx="0">
            <a:schemeClr val="accent3"/>
          </a:effectRef>
          <a:fontRef idx="minor">
            <a:schemeClr val="dk1"/>
          </a:fontRef>
        </p:style>
        <p:txBody>
          <a:bodyPr lIns="91431" tIns="45716" rIns="91431" bIns="45716"/>
          <a:lstStyle>
            <a:lvl1pPr marL="458788" indent="-458788" defTabSz="1220788">
              <a:defRPr sz="2400">
                <a:solidFill>
                  <a:schemeClr val="tx1"/>
                </a:solidFill>
                <a:latin typeface="Times New Roman" pitchFamily="18" charset="0"/>
              </a:defRPr>
            </a:lvl1pPr>
            <a:lvl2pPr marL="742950" indent="-285750" defTabSz="1220788">
              <a:defRPr sz="2400">
                <a:solidFill>
                  <a:schemeClr val="tx1"/>
                </a:solidFill>
                <a:latin typeface="Times New Roman" pitchFamily="18" charset="0"/>
              </a:defRPr>
            </a:lvl2pPr>
            <a:lvl3pPr marL="1524000" indent="-303213" defTabSz="1220788">
              <a:defRPr sz="2400">
                <a:solidFill>
                  <a:schemeClr val="tx1"/>
                </a:solidFill>
                <a:latin typeface="Times New Roman" pitchFamily="18" charset="0"/>
              </a:defRPr>
            </a:lvl3pPr>
            <a:lvl4pPr marL="1600200" indent="-228600" defTabSz="1220788">
              <a:defRPr sz="2400">
                <a:solidFill>
                  <a:schemeClr val="tx1"/>
                </a:solidFill>
                <a:latin typeface="Times New Roman" pitchFamily="18" charset="0"/>
              </a:defRPr>
            </a:lvl4pPr>
            <a:lvl5pPr marL="2057400" indent="-228600" defTabSz="1220788">
              <a:defRPr sz="2400">
                <a:solidFill>
                  <a:schemeClr val="tx1"/>
                </a:solidFill>
                <a:latin typeface="Times New Roman" pitchFamily="18" charset="0"/>
              </a:defRPr>
            </a:lvl5pPr>
            <a:lvl6pPr marL="2514600" indent="-228600" algn="ctr" defTabSz="1220788" eaLnBrk="0" fontAlgn="base" hangingPunct="0">
              <a:spcBef>
                <a:spcPct val="0"/>
              </a:spcBef>
              <a:spcAft>
                <a:spcPct val="0"/>
              </a:spcAft>
              <a:defRPr sz="2400">
                <a:solidFill>
                  <a:schemeClr val="tx1"/>
                </a:solidFill>
                <a:latin typeface="Times New Roman" pitchFamily="18" charset="0"/>
              </a:defRPr>
            </a:lvl6pPr>
            <a:lvl7pPr marL="2971800" indent="-228600" algn="ctr" defTabSz="1220788" eaLnBrk="0" fontAlgn="base" hangingPunct="0">
              <a:spcBef>
                <a:spcPct val="0"/>
              </a:spcBef>
              <a:spcAft>
                <a:spcPct val="0"/>
              </a:spcAft>
              <a:defRPr sz="2400">
                <a:solidFill>
                  <a:schemeClr val="tx1"/>
                </a:solidFill>
                <a:latin typeface="Times New Roman" pitchFamily="18" charset="0"/>
              </a:defRPr>
            </a:lvl7pPr>
            <a:lvl8pPr marL="3429000" indent="-228600" algn="ctr" defTabSz="1220788" eaLnBrk="0" fontAlgn="base" hangingPunct="0">
              <a:spcBef>
                <a:spcPct val="0"/>
              </a:spcBef>
              <a:spcAft>
                <a:spcPct val="0"/>
              </a:spcAft>
              <a:defRPr sz="2400">
                <a:solidFill>
                  <a:schemeClr val="tx1"/>
                </a:solidFill>
                <a:latin typeface="Times New Roman" pitchFamily="18" charset="0"/>
              </a:defRPr>
            </a:lvl8pPr>
            <a:lvl9pPr marL="3886200" indent="-228600" algn="ctr" defTabSz="1220788" eaLnBrk="0" fontAlgn="base" hangingPunct="0">
              <a:spcBef>
                <a:spcPct val="0"/>
              </a:spcBef>
              <a:spcAft>
                <a:spcPct val="0"/>
              </a:spcAft>
              <a:defRPr sz="2400">
                <a:solidFill>
                  <a:schemeClr val="tx1"/>
                </a:solidFill>
                <a:latin typeface="Times New Roman" pitchFamily="18" charset="0"/>
              </a:defRPr>
            </a:lvl9pPr>
          </a:lstStyle>
          <a:p>
            <a:pPr algn="ctr" eaLnBrk="1" hangingPunct="1">
              <a:lnSpc>
                <a:spcPct val="90000"/>
              </a:lnSpc>
              <a:spcBef>
                <a:spcPct val="20000"/>
              </a:spcBef>
              <a:buSzPct val="130000"/>
            </a:pPr>
            <a:r>
              <a:rPr lang="it-IT" altLang="it-IT" sz="2200" b="1" dirty="0">
                <a:solidFill>
                  <a:schemeClr val="tx1">
                    <a:lumMod val="95000"/>
                    <a:lumOff val="5000"/>
                  </a:schemeClr>
                </a:solidFill>
                <a:latin typeface="Calibri" panose="020F0502020204030204" pitchFamily="34" charset="0"/>
              </a:rPr>
              <a:t>La palpazione alla base del cordone ombelicale:</a:t>
            </a:r>
          </a:p>
          <a:p>
            <a:pPr algn="ctr" eaLnBrk="1" hangingPunct="1">
              <a:lnSpc>
                <a:spcPct val="90000"/>
              </a:lnSpc>
              <a:spcBef>
                <a:spcPct val="20000"/>
              </a:spcBef>
              <a:buSzPct val="130000"/>
              <a:buFontTx/>
              <a:buChar char="•"/>
            </a:pPr>
            <a:endParaRPr lang="it-IT" altLang="it-IT" sz="2200" b="1" dirty="0">
              <a:solidFill>
                <a:schemeClr val="tx1">
                  <a:lumMod val="95000"/>
                  <a:lumOff val="5000"/>
                </a:schemeClr>
              </a:solidFill>
              <a:latin typeface="Calibri" panose="020F0502020204030204" pitchFamily="34" charset="0"/>
            </a:endParaRPr>
          </a:p>
          <a:p>
            <a:pPr lvl="2" algn="ctr" eaLnBrk="1" hangingPunct="1">
              <a:lnSpc>
                <a:spcPct val="90000"/>
              </a:lnSpc>
              <a:spcBef>
                <a:spcPct val="20000"/>
              </a:spcBef>
              <a:buClr>
                <a:srgbClr val="FFFF00"/>
              </a:buClr>
              <a:buSzPct val="130000"/>
              <a:buFont typeface="Wingdings" pitchFamily="2" charset="2"/>
              <a:buChar char="è"/>
            </a:pPr>
            <a:r>
              <a:rPr lang="it-IT" altLang="it-IT" sz="2000" b="1" dirty="0">
                <a:solidFill>
                  <a:schemeClr val="tx1">
                    <a:lumMod val="95000"/>
                    <a:lumOff val="5000"/>
                  </a:schemeClr>
                </a:solidFill>
                <a:latin typeface="Calibri" panose="020F0502020204030204" pitchFamily="34" charset="0"/>
              </a:rPr>
              <a:t> potrebbe dare informazioni non accurate</a:t>
            </a:r>
          </a:p>
          <a:p>
            <a:pPr lvl="2" algn="ctr" eaLnBrk="1" hangingPunct="1">
              <a:lnSpc>
                <a:spcPct val="90000"/>
              </a:lnSpc>
              <a:spcBef>
                <a:spcPct val="20000"/>
              </a:spcBef>
              <a:buClr>
                <a:srgbClr val="FFFF00"/>
              </a:buClr>
              <a:buSzPct val="130000"/>
              <a:buFont typeface="Wingdings" pitchFamily="2" charset="2"/>
              <a:buChar char="è"/>
            </a:pPr>
            <a:r>
              <a:rPr lang="it-IT" altLang="it-IT" sz="2000" b="1" dirty="0">
                <a:solidFill>
                  <a:schemeClr val="tx1">
                    <a:lumMod val="95000"/>
                    <a:lumOff val="5000"/>
                  </a:schemeClr>
                </a:solidFill>
                <a:latin typeface="Calibri" panose="020F0502020204030204" pitchFamily="34" charset="0"/>
              </a:rPr>
              <a:t> è affidabile solo per FC &gt; 100 battiti/min.</a:t>
            </a:r>
          </a:p>
        </p:txBody>
      </p:sp>
      <p:pic>
        <p:nvPicPr>
          <p:cNvPr id="33798" name="Picture 6" descr="foneidoscopio"/>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368542" y="2060848"/>
            <a:ext cx="2280120" cy="2025107"/>
          </a:xfrm>
          <a:prstGeom prst="rect">
            <a:avLst/>
          </a:prstGeom>
          <a:ln>
            <a:noFill/>
          </a:ln>
          <a:effectLst>
            <a:softEdge rad="112500"/>
          </a:effectLst>
        </p:spPr>
        <p:style>
          <a:lnRef idx="2">
            <a:schemeClr val="accent3"/>
          </a:lnRef>
          <a:fillRef idx="1">
            <a:schemeClr val="lt1"/>
          </a:fillRef>
          <a:effectRef idx="0">
            <a:schemeClr val="accent3"/>
          </a:effectRef>
          <a:fontRef idx="minor">
            <a:schemeClr val="dk1"/>
          </a:fontRef>
        </p:style>
      </p:pic>
      <p:pic>
        <p:nvPicPr>
          <p:cNvPr id="7" name="Picture 2"/>
          <p:cNvPicPr>
            <a:picLocks noChangeAspect="1" noChangeArrowheads="1"/>
          </p:cNvPicPr>
          <p:nvPr/>
        </p:nvPicPr>
        <p:blipFill>
          <a:blip r:embed="rId4" cstate="print"/>
          <a:srcRect/>
          <a:stretch>
            <a:fillRect/>
          </a:stretch>
        </p:blipFill>
        <p:spPr bwMode="auto">
          <a:xfrm>
            <a:off x="7982396" y="6093296"/>
            <a:ext cx="1054100" cy="608013"/>
          </a:xfrm>
          <a:prstGeom prst="rect">
            <a:avLst/>
          </a:prstGeom>
          <a:noFill/>
          <a:ln w="9525">
            <a:noFill/>
            <a:miter lim="800000"/>
            <a:headEnd/>
            <a:tailEnd/>
          </a:ln>
        </p:spPr>
      </p:pic>
    </p:spTree>
    <p:extLst>
      <p:ext uri="{BB962C8B-B14F-4D97-AF65-F5344CB8AC3E}">
        <p14:creationId xmlns:p14="http://schemas.microsoft.com/office/powerpoint/2010/main" xmlns="" val="65426259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a:spLocks noGrp="1" noChangeArrowheads="1"/>
          </p:cNvSpPr>
          <p:nvPr>
            <p:ph type="body" sz="half" idx="1"/>
          </p:nvPr>
        </p:nvSpPr>
        <p:spPr>
          <a:xfrm>
            <a:off x="274835" y="1693788"/>
            <a:ext cx="7885974" cy="1375172"/>
          </a:xfrm>
        </p:spPr>
        <p:style>
          <a:lnRef idx="2">
            <a:schemeClr val="accent3"/>
          </a:lnRef>
          <a:fillRef idx="1">
            <a:schemeClr val="lt1"/>
          </a:fillRef>
          <a:effectRef idx="0">
            <a:schemeClr val="accent3"/>
          </a:effectRef>
          <a:fontRef idx="minor">
            <a:schemeClr val="dk1"/>
          </a:fontRef>
        </p:style>
        <p:txBody>
          <a:bodyPr lIns="91435" tIns="45718" rIns="91435" bIns="45718"/>
          <a:lstStyle/>
          <a:p>
            <a:pPr algn="just" eaLnBrk="1" hangingPunct="1">
              <a:lnSpc>
                <a:spcPct val="120000"/>
              </a:lnSpc>
              <a:buSzPct val="130000"/>
              <a:buFontTx/>
              <a:buNone/>
            </a:pPr>
            <a:r>
              <a:rPr lang="it-IT" altLang="it-IT" sz="2800" b="1" dirty="0">
                <a:solidFill>
                  <a:schemeClr val="tx1">
                    <a:lumMod val="95000"/>
                    <a:lumOff val="5000"/>
                  </a:schemeClr>
                </a:solidFill>
                <a:latin typeface="Calibri" panose="020F0502020204030204" pitchFamily="34" charset="0"/>
              </a:rPr>
              <a:t>Iniziare la ventilazione con pallone e maschera se, dopo 30 secondi dalla nascita si osservano:</a:t>
            </a:r>
          </a:p>
        </p:txBody>
      </p:sp>
      <p:sp>
        <p:nvSpPr>
          <p:cNvPr id="353283" name="Text Box 3"/>
          <p:cNvSpPr txBox="1">
            <a:spLocks noChangeArrowheads="1"/>
          </p:cNvSpPr>
          <p:nvPr/>
        </p:nvSpPr>
        <p:spPr bwMode="auto">
          <a:xfrm>
            <a:off x="2109259" y="476250"/>
            <a:ext cx="4903258" cy="647546"/>
          </a:xfrm>
          <a:prstGeom prst="rect">
            <a:avLst/>
          </a:prstGeom>
          <a:ln>
            <a:headEnd/>
            <a:tailEnd/>
          </a:ln>
        </p:spPr>
        <p:style>
          <a:lnRef idx="2">
            <a:schemeClr val="accent3"/>
          </a:lnRef>
          <a:fillRef idx="1">
            <a:schemeClr val="lt1"/>
          </a:fillRef>
          <a:effectRef idx="0">
            <a:schemeClr val="accent3"/>
          </a:effectRef>
          <a:fontRef idx="minor">
            <a:schemeClr val="dk1"/>
          </a:fontRef>
        </p:style>
        <p:txBody>
          <a:bodyPr lIns="91435" tIns="45718" rIns="91435" bIns="45718">
            <a:spAutoFit/>
          </a:bodyPr>
          <a:lstStyle/>
          <a:p>
            <a:pPr algn="ctr" defTabSz="914559">
              <a:lnSpc>
                <a:spcPct val="80000"/>
              </a:lnSpc>
              <a:spcBef>
                <a:spcPct val="50000"/>
              </a:spcBef>
              <a:defRPr/>
            </a:pPr>
            <a:r>
              <a:rPr lang="it-IT" sz="4400" b="1" dirty="0" err="1">
                <a:solidFill>
                  <a:srgbClr val="FF0000"/>
                </a:solidFill>
                <a:latin typeface="Calibri" panose="020F0502020204030204" pitchFamily="34" charset="0"/>
              </a:rPr>
              <a:t>Breathing</a:t>
            </a:r>
            <a:r>
              <a:rPr lang="it-IT" sz="4400" b="1" dirty="0">
                <a:solidFill>
                  <a:srgbClr val="FF0000"/>
                </a:solidFill>
                <a:latin typeface="Calibri" panose="020F0502020204030204" pitchFamily="34" charset="0"/>
              </a:rPr>
              <a:t> </a:t>
            </a:r>
          </a:p>
        </p:txBody>
      </p:sp>
      <p:sp>
        <p:nvSpPr>
          <p:cNvPr id="34820" name="AutoShape 4"/>
          <p:cNvSpPr>
            <a:spLocks noChangeArrowheads="1"/>
          </p:cNvSpPr>
          <p:nvPr/>
        </p:nvSpPr>
        <p:spPr bwMode="auto">
          <a:xfrm>
            <a:off x="3635896" y="3356992"/>
            <a:ext cx="5184576" cy="1996678"/>
          </a:xfrm>
          <a:prstGeom prst="wedgeRoundRectCallout">
            <a:avLst>
              <a:gd name="adj1" fmla="val 20350"/>
              <a:gd name="adj2" fmla="val -90639"/>
              <a:gd name="adj3" fmla="val 16667"/>
            </a:avLst>
          </a:prstGeom>
          <a:ln>
            <a:solidFill>
              <a:srgbClr val="FF0000"/>
            </a:solidFill>
            <a:headEnd/>
            <a:tailEnd/>
          </a:ln>
        </p:spPr>
        <p:style>
          <a:lnRef idx="2">
            <a:schemeClr val="accent3"/>
          </a:lnRef>
          <a:fillRef idx="1">
            <a:schemeClr val="lt1"/>
          </a:fillRef>
          <a:effectRef idx="0">
            <a:schemeClr val="accent3"/>
          </a:effectRef>
          <a:fontRef idx="minor">
            <a:schemeClr val="dk1"/>
          </a:fontRef>
        </p:style>
        <p:txBody>
          <a:bodyPr wrap="none" lIns="91435" tIns="45718" rIns="91435" bIns="45718" anchor="ctr"/>
          <a:lstStyle>
            <a:lvl1pPr defTabSz="1306513">
              <a:defRPr sz="2400">
                <a:solidFill>
                  <a:schemeClr val="tx1"/>
                </a:solidFill>
                <a:latin typeface="Times New Roman" pitchFamily="18" charset="0"/>
              </a:defRPr>
            </a:lvl1pPr>
            <a:lvl2pPr marL="742950" indent="-285750" defTabSz="1306513">
              <a:defRPr sz="2400">
                <a:solidFill>
                  <a:schemeClr val="tx1"/>
                </a:solidFill>
                <a:latin typeface="Times New Roman" pitchFamily="18" charset="0"/>
              </a:defRPr>
            </a:lvl2pPr>
            <a:lvl3pPr marL="1143000" indent="-228600" defTabSz="1306513">
              <a:defRPr sz="2400">
                <a:solidFill>
                  <a:schemeClr val="tx1"/>
                </a:solidFill>
                <a:latin typeface="Times New Roman" pitchFamily="18" charset="0"/>
              </a:defRPr>
            </a:lvl3pPr>
            <a:lvl4pPr marL="1600200" indent="-228600" defTabSz="1306513">
              <a:defRPr sz="2400">
                <a:solidFill>
                  <a:schemeClr val="tx1"/>
                </a:solidFill>
                <a:latin typeface="Times New Roman" pitchFamily="18" charset="0"/>
              </a:defRPr>
            </a:lvl4pPr>
            <a:lvl5pPr marL="2057400" indent="-228600" defTabSz="1306513">
              <a:defRPr sz="2400">
                <a:solidFill>
                  <a:schemeClr val="tx1"/>
                </a:solidFill>
                <a:latin typeface="Times New Roman" pitchFamily="18" charset="0"/>
              </a:defRPr>
            </a:lvl5pPr>
            <a:lvl6pPr marL="2514600" indent="-228600" algn="ctr" defTabSz="1306513" eaLnBrk="0" fontAlgn="base" hangingPunct="0">
              <a:spcBef>
                <a:spcPct val="0"/>
              </a:spcBef>
              <a:spcAft>
                <a:spcPct val="0"/>
              </a:spcAft>
              <a:defRPr sz="2400">
                <a:solidFill>
                  <a:schemeClr val="tx1"/>
                </a:solidFill>
                <a:latin typeface="Times New Roman" pitchFamily="18" charset="0"/>
              </a:defRPr>
            </a:lvl6pPr>
            <a:lvl7pPr marL="2971800" indent="-228600" algn="ctr" defTabSz="1306513" eaLnBrk="0" fontAlgn="base" hangingPunct="0">
              <a:spcBef>
                <a:spcPct val="0"/>
              </a:spcBef>
              <a:spcAft>
                <a:spcPct val="0"/>
              </a:spcAft>
              <a:defRPr sz="2400">
                <a:solidFill>
                  <a:schemeClr val="tx1"/>
                </a:solidFill>
                <a:latin typeface="Times New Roman" pitchFamily="18" charset="0"/>
              </a:defRPr>
            </a:lvl7pPr>
            <a:lvl8pPr marL="3429000" indent="-228600" algn="ctr" defTabSz="1306513" eaLnBrk="0" fontAlgn="base" hangingPunct="0">
              <a:spcBef>
                <a:spcPct val="0"/>
              </a:spcBef>
              <a:spcAft>
                <a:spcPct val="0"/>
              </a:spcAft>
              <a:defRPr sz="2400">
                <a:solidFill>
                  <a:schemeClr val="tx1"/>
                </a:solidFill>
                <a:latin typeface="Times New Roman" pitchFamily="18" charset="0"/>
              </a:defRPr>
            </a:lvl8pPr>
            <a:lvl9pPr marL="3886200" indent="-228600" algn="ctr" defTabSz="1306513" eaLnBrk="0" fontAlgn="base" hangingPunct="0">
              <a:spcBef>
                <a:spcPct val="0"/>
              </a:spcBef>
              <a:spcAft>
                <a:spcPct val="0"/>
              </a:spcAft>
              <a:defRPr sz="2400">
                <a:solidFill>
                  <a:schemeClr val="tx1"/>
                </a:solidFill>
                <a:latin typeface="Times New Roman" pitchFamily="18" charset="0"/>
              </a:defRPr>
            </a:lvl9pPr>
          </a:lstStyle>
          <a:p>
            <a:pPr algn="l">
              <a:buFont typeface="Wingdings" pitchFamily="2" charset="2"/>
              <a:buChar char="§"/>
            </a:pPr>
            <a:r>
              <a:rPr lang="it-IT" altLang="it-IT" sz="2800" b="1" dirty="0">
                <a:solidFill>
                  <a:schemeClr val="tx1">
                    <a:lumMod val="95000"/>
                    <a:lumOff val="5000"/>
                  </a:schemeClr>
                </a:solidFill>
                <a:latin typeface="Calibri" panose="020F0502020204030204" pitchFamily="34" charset="0"/>
              </a:rPr>
              <a:t>  Apnea o </a:t>
            </a:r>
            <a:r>
              <a:rPr lang="it-IT" altLang="it-IT" sz="2800" b="1" dirty="0" err="1">
                <a:solidFill>
                  <a:schemeClr val="tx1">
                    <a:lumMod val="95000"/>
                    <a:lumOff val="5000"/>
                  </a:schemeClr>
                </a:solidFill>
                <a:latin typeface="Calibri" panose="020F0502020204030204" pitchFamily="34" charset="0"/>
              </a:rPr>
              <a:t>gasping</a:t>
            </a:r>
            <a:endParaRPr lang="it-IT" altLang="it-IT" sz="2800" b="1" dirty="0">
              <a:solidFill>
                <a:schemeClr val="tx1">
                  <a:lumMod val="95000"/>
                  <a:lumOff val="5000"/>
                </a:schemeClr>
              </a:solidFill>
              <a:latin typeface="Calibri" panose="020F0502020204030204" pitchFamily="34" charset="0"/>
            </a:endParaRPr>
          </a:p>
          <a:p>
            <a:pPr algn="l">
              <a:buFont typeface="Wingdings" pitchFamily="2" charset="2"/>
              <a:buChar char="§"/>
            </a:pPr>
            <a:r>
              <a:rPr lang="it-IT" altLang="it-IT" sz="2800" b="1" dirty="0">
                <a:solidFill>
                  <a:schemeClr val="tx1">
                    <a:lumMod val="95000"/>
                    <a:lumOff val="5000"/>
                  </a:schemeClr>
                </a:solidFill>
                <a:latin typeface="Calibri" panose="020F0502020204030204" pitchFamily="34" charset="0"/>
              </a:rPr>
              <a:t>  Frequenza cardiaca &lt;100 </a:t>
            </a:r>
            <a:r>
              <a:rPr lang="it-IT" altLang="it-IT" sz="2800" b="1" dirty="0" err="1">
                <a:solidFill>
                  <a:schemeClr val="tx1">
                    <a:lumMod val="95000"/>
                    <a:lumOff val="5000"/>
                  </a:schemeClr>
                </a:solidFill>
                <a:latin typeface="Calibri" panose="020F0502020204030204" pitchFamily="34" charset="0"/>
              </a:rPr>
              <a:t>bpm</a:t>
            </a:r>
            <a:endParaRPr lang="it-IT" altLang="it-IT" sz="2800" b="1" dirty="0">
              <a:solidFill>
                <a:schemeClr val="tx1">
                  <a:lumMod val="95000"/>
                  <a:lumOff val="5000"/>
                </a:schemeClr>
              </a:solidFill>
              <a:latin typeface="Calibri" panose="020F0502020204030204" pitchFamily="34" charset="0"/>
            </a:endParaRPr>
          </a:p>
          <a:p>
            <a:pPr algn="l">
              <a:buFont typeface="Wingdings" pitchFamily="2" charset="2"/>
              <a:buChar char="§"/>
            </a:pPr>
            <a:r>
              <a:rPr lang="it-IT" altLang="it-IT" sz="2800" b="1" dirty="0">
                <a:solidFill>
                  <a:schemeClr val="tx1">
                    <a:lumMod val="95000"/>
                    <a:lumOff val="5000"/>
                  </a:schemeClr>
                </a:solidFill>
                <a:latin typeface="Calibri" panose="020F0502020204030204" pitchFamily="34" charset="0"/>
              </a:rPr>
              <a:t>  Cianosi centrale persistente</a:t>
            </a:r>
          </a:p>
        </p:txBody>
      </p:sp>
      <p:pic>
        <p:nvPicPr>
          <p:cNvPr id="34821" name="Picture 5" descr="BMV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46843" y="3212976"/>
            <a:ext cx="3073019" cy="2304256"/>
          </a:xfrm>
          <a:prstGeom prst="rect">
            <a:avLst/>
          </a:prstGeom>
          <a:ln>
            <a:noFill/>
          </a:ln>
          <a:effectLst>
            <a:softEdge rad="112500"/>
          </a:effectLst>
        </p:spPr>
        <p:style>
          <a:lnRef idx="2">
            <a:schemeClr val="accent3"/>
          </a:lnRef>
          <a:fillRef idx="1">
            <a:schemeClr val="lt1"/>
          </a:fillRef>
          <a:effectRef idx="0">
            <a:schemeClr val="accent3"/>
          </a:effectRef>
          <a:fontRef idx="minor">
            <a:schemeClr val="dk1"/>
          </a:fontRef>
        </p:style>
      </p:pic>
      <p:pic>
        <p:nvPicPr>
          <p:cNvPr id="6" name="Picture 2"/>
          <p:cNvPicPr>
            <a:picLocks noChangeAspect="1" noChangeArrowheads="1"/>
          </p:cNvPicPr>
          <p:nvPr/>
        </p:nvPicPr>
        <p:blipFill>
          <a:blip r:embed="rId4" cstate="print"/>
          <a:srcRect/>
          <a:stretch>
            <a:fillRect/>
          </a:stretch>
        </p:blipFill>
        <p:spPr bwMode="auto">
          <a:xfrm>
            <a:off x="7910513" y="6092825"/>
            <a:ext cx="1054100" cy="608013"/>
          </a:xfrm>
          <a:prstGeom prst="rect">
            <a:avLst/>
          </a:prstGeom>
          <a:noFill/>
          <a:ln w="9525">
            <a:noFill/>
            <a:miter lim="800000"/>
            <a:headEnd/>
            <a:tailEnd/>
          </a:ln>
        </p:spPr>
      </p:pic>
    </p:spTree>
    <p:extLst>
      <p:ext uri="{BB962C8B-B14F-4D97-AF65-F5344CB8AC3E}">
        <p14:creationId xmlns:p14="http://schemas.microsoft.com/office/powerpoint/2010/main" xmlns="" val="66051379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2"/>
          <p:cNvSpPr>
            <a:spLocks noGrp="1" noChangeArrowheads="1"/>
          </p:cNvSpPr>
          <p:nvPr>
            <p:ph type="title"/>
          </p:nvPr>
        </p:nvSpPr>
        <p:spPr>
          <a:ln>
            <a:noFill/>
          </a:ln>
        </p:spPr>
        <p:style>
          <a:lnRef idx="2">
            <a:schemeClr val="accent2"/>
          </a:lnRef>
          <a:fillRef idx="1">
            <a:schemeClr val="lt1"/>
          </a:fillRef>
          <a:effectRef idx="0">
            <a:schemeClr val="accent2"/>
          </a:effectRef>
          <a:fontRef idx="minor">
            <a:schemeClr val="dk1"/>
          </a:fontRef>
        </p:style>
        <p:txBody>
          <a:bodyPr lIns="64008" tIns="32004" rIns="64008" bIns="32004" anchor="t"/>
          <a:lstStyle/>
          <a:p>
            <a:r>
              <a:rPr lang="it-IT" altLang="it-IT" b="1" dirty="0">
                <a:solidFill>
                  <a:srgbClr val="FF0000"/>
                </a:solidFill>
              </a:rPr>
              <a:t>Frequenza di ventilazione</a:t>
            </a:r>
          </a:p>
        </p:txBody>
      </p:sp>
      <p:sp>
        <p:nvSpPr>
          <p:cNvPr id="312323" name="Rectangle 3"/>
          <p:cNvSpPr>
            <a:spLocks noGrp="1" noChangeArrowheads="1"/>
          </p:cNvSpPr>
          <p:nvPr>
            <p:ph type="body" sz="half" idx="1"/>
          </p:nvPr>
        </p:nvSpPr>
        <p:spPr>
          <a:xfrm>
            <a:off x="1778000" y="1885950"/>
            <a:ext cx="6146800" cy="685800"/>
          </a:xfrm>
          <a:ln>
            <a:noFill/>
          </a:ln>
        </p:spPr>
        <p:style>
          <a:lnRef idx="2">
            <a:schemeClr val="accent2"/>
          </a:lnRef>
          <a:fillRef idx="1">
            <a:schemeClr val="lt1"/>
          </a:fillRef>
          <a:effectRef idx="0">
            <a:schemeClr val="accent2"/>
          </a:effectRef>
          <a:fontRef idx="minor">
            <a:schemeClr val="dk1"/>
          </a:fontRef>
        </p:style>
        <p:txBody>
          <a:bodyPr lIns="64008" tIns="32004" rIns="64008" bIns="32004"/>
          <a:lstStyle/>
          <a:p>
            <a:pPr>
              <a:buFontTx/>
              <a:buNone/>
            </a:pPr>
            <a:r>
              <a:rPr lang="it-IT" altLang="it-IT" sz="2800" b="1">
                <a:solidFill>
                  <a:schemeClr val="tx1"/>
                </a:solidFill>
              </a:rPr>
              <a:t>40-60 atti respiratori /minuto</a:t>
            </a:r>
          </a:p>
        </p:txBody>
      </p:sp>
      <p:pic>
        <p:nvPicPr>
          <p:cNvPr id="312324" name="Picture 4" descr="C:\rianneon\frequenzvent.jpg"/>
          <p:cNvPicPr>
            <a:picLocks noGrp="1" noChangeAspect="1" noChangeArrowheads="1"/>
          </p:cNvPicPr>
          <p:nvPr>
            <p:ph type="clipArt" sz="half" idx="2"/>
          </p:nvPr>
        </p:nvPicPr>
        <p:blipFill>
          <a:blip r:embed="rId3" cstate="print">
            <a:extLst>
              <a:ext uri="{28A0092B-C50C-407E-A947-70E740481C1C}">
                <a14:useLocalDpi xmlns:a14="http://schemas.microsoft.com/office/drawing/2010/main" xmlns="" val="0"/>
              </a:ext>
            </a:extLst>
          </a:blip>
          <a:srcRect l="1904" r="74286"/>
          <a:stretch>
            <a:fillRect/>
          </a:stretch>
        </p:blipFill>
        <p:spPr>
          <a:xfrm>
            <a:off x="457200" y="3257550"/>
            <a:ext cx="1828800" cy="1789113"/>
          </a:xfrm>
          <a:ln>
            <a:noFill/>
            <a:headEnd/>
            <a:tailEnd/>
          </a:ln>
        </p:spPr>
        <p:style>
          <a:lnRef idx="2">
            <a:schemeClr val="accent2"/>
          </a:lnRef>
          <a:fillRef idx="1">
            <a:schemeClr val="lt1"/>
          </a:fillRef>
          <a:effectRef idx="0">
            <a:schemeClr val="accent2"/>
          </a:effectRef>
          <a:fontRef idx="minor">
            <a:schemeClr val="dk1"/>
          </a:fontRef>
        </p:style>
      </p:pic>
      <p:pic>
        <p:nvPicPr>
          <p:cNvPr id="312325" name="Picture 5" descr="C:\rianneon\frequenzvent.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l="25714" r="49524"/>
          <a:stretch>
            <a:fillRect/>
          </a:stretch>
        </p:blipFill>
        <p:spPr bwMode="auto">
          <a:xfrm>
            <a:off x="4648200" y="3200400"/>
            <a:ext cx="1727200" cy="1817688"/>
          </a:xfrm>
          <a:prstGeom prst="rect">
            <a:avLst/>
          </a:prstGeom>
          <a:ln>
            <a:noFill/>
            <a:headEnd/>
            <a:tailEnd/>
          </a:ln>
        </p:spPr>
        <p:style>
          <a:lnRef idx="2">
            <a:schemeClr val="accent2"/>
          </a:lnRef>
          <a:fillRef idx="1">
            <a:schemeClr val="lt1"/>
          </a:fillRef>
          <a:effectRef idx="0">
            <a:schemeClr val="accent2"/>
          </a:effectRef>
          <a:fontRef idx="minor">
            <a:schemeClr val="dk1"/>
          </a:fontRef>
        </p:style>
      </p:pic>
      <p:pic>
        <p:nvPicPr>
          <p:cNvPr id="312326" name="Picture 6" descr="C:\rianneon\frequenzvent.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l="1904" r="74286"/>
          <a:stretch>
            <a:fillRect/>
          </a:stretch>
        </p:blipFill>
        <p:spPr bwMode="auto">
          <a:xfrm>
            <a:off x="6705600" y="3200400"/>
            <a:ext cx="1676400" cy="1836738"/>
          </a:xfrm>
          <a:prstGeom prst="rect">
            <a:avLst/>
          </a:prstGeom>
          <a:ln>
            <a:noFill/>
            <a:headEnd/>
            <a:tailEnd/>
          </a:ln>
        </p:spPr>
        <p:style>
          <a:lnRef idx="2">
            <a:schemeClr val="accent2"/>
          </a:lnRef>
          <a:fillRef idx="1">
            <a:schemeClr val="lt1"/>
          </a:fillRef>
          <a:effectRef idx="0">
            <a:schemeClr val="accent2"/>
          </a:effectRef>
          <a:fontRef idx="minor">
            <a:schemeClr val="dk1"/>
          </a:fontRef>
        </p:style>
      </p:pic>
      <p:pic>
        <p:nvPicPr>
          <p:cNvPr id="312327" name="Picture 7" descr="C:\rianneon\frequenzvent.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l="25714" r="49524"/>
          <a:stretch>
            <a:fillRect/>
          </a:stretch>
        </p:blipFill>
        <p:spPr bwMode="auto">
          <a:xfrm>
            <a:off x="2590800" y="3200400"/>
            <a:ext cx="1778000" cy="1871663"/>
          </a:xfrm>
          <a:prstGeom prst="rect">
            <a:avLst/>
          </a:prstGeom>
          <a:ln>
            <a:noFill/>
            <a:headEnd/>
            <a:tailEnd/>
          </a:ln>
        </p:spPr>
        <p:style>
          <a:lnRef idx="2">
            <a:schemeClr val="accent2"/>
          </a:lnRef>
          <a:fillRef idx="1">
            <a:schemeClr val="lt1"/>
          </a:fillRef>
          <a:effectRef idx="0">
            <a:schemeClr val="accent2"/>
          </a:effectRef>
          <a:fontRef idx="minor">
            <a:schemeClr val="dk1"/>
          </a:fontRef>
        </p:style>
      </p:pic>
      <p:sp>
        <p:nvSpPr>
          <p:cNvPr id="312328" name="Rectangle 8"/>
          <p:cNvSpPr>
            <a:spLocks noChangeArrowheads="1"/>
          </p:cNvSpPr>
          <p:nvPr/>
        </p:nvSpPr>
        <p:spPr bwMode="auto">
          <a:xfrm>
            <a:off x="5181600" y="3200400"/>
            <a:ext cx="685800" cy="304800"/>
          </a:xfrm>
          <a:prstGeom prst="rect">
            <a:avLst/>
          </a:prstGeom>
          <a:ln>
            <a:noFill/>
            <a:headEnd/>
            <a:tailEnd/>
          </a:ln>
        </p:spPr>
        <p:style>
          <a:lnRef idx="2">
            <a:schemeClr val="accent2"/>
          </a:lnRef>
          <a:fillRef idx="1">
            <a:schemeClr val="lt1"/>
          </a:fillRef>
          <a:effectRef idx="0">
            <a:schemeClr val="accent2"/>
          </a:effectRef>
          <a:fontRef idx="minor">
            <a:schemeClr val="dk1"/>
          </a:fontRef>
        </p:style>
        <p:txBody>
          <a:bodyPr wrap="none" anchor="ctr"/>
          <a:lstStyle/>
          <a:p>
            <a:pPr algn="ctr"/>
            <a:r>
              <a:rPr lang="it-IT" altLang="it-IT" sz="1600">
                <a:solidFill>
                  <a:srgbClr val="000000"/>
                </a:solidFill>
              </a:rPr>
              <a:t>tre</a:t>
            </a:r>
            <a:endParaRPr lang="it-IT" altLang="it-IT"/>
          </a:p>
        </p:txBody>
      </p:sp>
      <p:sp>
        <p:nvSpPr>
          <p:cNvPr id="312329" name="Rectangle 9"/>
          <p:cNvSpPr>
            <a:spLocks noChangeArrowheads="1"/>
          </p:cNvSpPr>
          <p:nvPr/>
        </p:nvSpPr>
        <p:spPr bwMode="auto">
          <a:xfrm>
            <a:off x="3124200" y="3200400"/>
            <a:ext cx="762000" cy="304800"/>
          </a:xfrm>
          <a:prstGeom prst="rect">
            <a:avLst/>
          </a:prstGeom>
          <a:ln>
            <a:noFill/>
            <a:headEnd/>
            <a:tailEnd/>
          </a:ln>
        </p:spPr>
        <p:style>
          <a:lnRef idx="2">
            <a:schemeClr val="accent2"/>
          </a:lnRef>
          <a:fillRef idx="1">
            <a:schemeClr val="lt1"/>
          </a:fillRef>
          <a:effectRef idx="0">
            <a:schemeClr val="accent2"/>
          </a:effectRef>
          <a:fontRef idx="minor">
            <a:schemeClr val="dk1"/>
          </a:fontRef>
        </p:style>
        <p:txBody>
          <a:bodyPr wrap="none" anchor="ctr"/>
          <a:lstStyle/>
          <a:p>
            <a:pPr algn="ctr"/>
            <a:r>
              <a:rPr lang="it-IT" altLang="it-IT" sz="1600">
                <a:solidFill>
                  <a:srgbClr val="000000"/>
                </a:solidFill>
              </a:rPr>
              <a:t>due</a:t>
            </a:r>
            <a:endParaRPr lang="it-IT" altLang="it-IT"/>
          </a:p>
        </p:txBody>
      </p:sp>
      <p:pic>
        <p:nvPicPr>
          <p:cNvPr id="10" name="Picture 2"/>
          <p:cNvPicPr>
            <a:picLocks noChangeAspect="1" noChangeArrowheads="1"/>
          </p:cNvPicPr>
          <p:nvPr/>
        </p:nvPicPr>
        <p:blipFill>
          <a:blip r:embed="rId4" cstate="print"/>
          <a:srcRect/>
          <a:stretch>
            <a:fillRect/>
          </a:stretch>
        </p:blipFill>
        <p:spPr bwMode="auto">
          <a:xfrm>
            <a:off x="7910513" y="6092825"/>
            <a:ext cx="1054100" cy="608013"/>
          </a:xfrm>
          <a:prstGeom prst="rect">
            <a:avLst/>
          </a:prstGeom>
          <a:noFill/>
          <a:ln w="9525">
            <a:noFill/>
            <a:miter lim="800000"/>
            <a:headEnd/>
            <a:tailEnd/>
          </a:ln>
        </p:spPr>
      </p:pic>
    </p:spTree>
    <p:extLst>
      <p:ext uri="{BB962C8B-B14F-4D97-AF65-F5344CB8AC3E}">
        <p14:creationId xmlns:p14="http://schemas.microsoft.com/office/powerpoint/2010/main" xmlns="" val="2215562429"/>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1944688" y="0"/>
            <a:ext cx="7199312" cy="65897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prstClr val="white"/>
              </a:solidFill>
              <a:latin typeface="Calibri" panose="020F0502020204030204" pitchFamily="34" charset="0"/>
            </a:endParaRPr>
          </a:p>
        </p:txBody>
      </p:sp>
      <p:sp>
        <p:nvSpPr>
          <p:cNvPr id="6" name="Rettangolo arrotondato 5"/>
          <p:cNvSpPr/>
          <p:nvPr/>
        </p:nvSpPr>
        <p:spPr>
          <a:xfrm>
            <a:off x="2786063" y="217488"/>
            <a:ext cx="1684337" cy="261937"/>
          </a:xfrm>
          <a:prstGeom prst="roundRect">
            <a:avLst/>
          </a:prstGeom>
          <a:solidFill>
            <a:schemeClr val="bg1"/>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600" b="1" dirty="0">
                <a:solidFill>
                  <a:srgbClr val="000000"/>
                </a:solidFill>
                <a:latin typeface="Calibri" panose="020F0502020204030204" pitchFamily="34" charset="0"/>
              </a:rPr>
              <a:t>NASCITA</a:t>
            </a:r>
          </a:p>
        </p:txBody>
      </p:sp>
      <p:sp>
        <p:nvSpPr>
          <p:cNvPr id="7" name="Rettangolo arrotondato 6"/>
          <p:cNvSpPr/>
          <p:nvPr/>
        </p:nvSpPr>
        <p:spPr>
          <a:xfrm>
            <a:off x="2133600" y="855663"/>
            <a:ext cx="2946400" cy="973137"/>
          </a:xfrm>
          <a:prstGeom prst="roundRect">
            <a:avLst/>
          </a:prstGeom>
          <a:solidFill>
            <a:schemeClr val="tx2">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600" dirty="0">
                <a:solidFill>
                  <a:srgbClr val="000000"/>
                </a:solidFill>
                <a:latin typeface="Calibri" panose="020F0502020204030204" pitchFamily="34" charset="0"/>
              </a:rPr>
              <a:t>Respira o piange?</a:t>
            </a:r>
          </a:p>
          <a:p>
            <a:pPr algn="ctr">
              <a:defRPr/>
            </a:pPr>
            <a:r>
              <a:rPr lang="it-IT" sz="1600" dirty="0">
                <a:solidFill>
                  <a:srgbClr val="000000"/>
                </a:solidFill>
                <a:latin typeface="Calibri" panose="020F0502020204030204" pitchFamily="34" charset="0"/>
              </a:rPr>
              <a:t>Buon tono muscolare?</a:t>
            </a:r>
          </a:p>
          <a:p>
            <a:pPr algn="ctr">
              <a:defRPr/>
            </a:pPr>
            <a:r>
              <a:rPr lang="it-IT" sz="1400" dirty="0">
                <a:solidFill>
                  <a:srgbClr val="000000"/>
                </a:solidFill>
                <a:latin typeface="Calibri" panose="020F0502020204030204" pitchFamily="34" charset="0"/>
              </a:rPr>
              <a:t>A termine?</a:t>
            </a:r>
          </a:p>
          <a:p>
            <a:pPr algn="ctr">
              <a:defRPr/>
            </a:pPr>
            <a:r>
              <a:rPr lang="it-IT" sz="1400" dirty="0">
                <a:solidFill>
                  <a:srgbClr val="000000"/>
                </a:solidFill>
                <a:latin typeface="Calibri" panose="020F0502020204030204" pitchFamily="34" charset="0"/>
              </a:rPr>
              <a:t>Liquido amniotico limpido?</a:t>
            </a:r>
          </a:p>
        </p:txBody>
      </p:sp>
      <p:sp>
        <p:nvSpPr>
          <p:cNvPr id="8" name="Rettangolo arrotondato 7"/>
          <p:cNvSpPr/>
          <p:nvPr/>
        </p:nvSpPr>
        <p:spPr>
          <a:xfrm>
            <a:off x="5951538" y="623888"/>
            <a:ext cx="2946400" cy="1103312"/>
          </a:xfrm>
          <a:prstGeom prst="roundRect">
            <a:avLst/>
          </a:prstGeom>
          <a:solidFill>
            <a:srgbClr val="FF3300"/>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600" dirty="0">
                <a:solidFill>
                  <a:prstClr val="white"/>
                </a:solidFill>
                <a:latin typeface="Calibri" panose="020F0502020204030204" pitchFamily="34" charset="0"/>
              </a:rPr>
              <a:t>Assistenza di routine</a:t>
            </a:r>
          </a:p>
          <a:p>
            <a:pPr algn="ctr">
              <a:defRPr/>
            </a:pPr>
            <a:r>
              <a:rPr lang="it-IT" sz="1600" dirty="0">
                <a:solidFill>
                  <a:prstClr val="white"/>
                </a:solidFill>
                <a:latin typeface="Calibri" panose="020F0502020204030204" pitchFamily="34" charset="0"/>
              </a:rPr>
              <a:t>Riscalda</a:t>
            </a:r>
          </a:p>
          <a:p>
            <a:pPr algn="ctr">
              <a:defRPr/>
            </a:pPr>
            <a:r>
              <a:rPr lang="it-IT" sz="1600" dirty="0">
                <a:solidFill>
                  <a:prstClr val="white"/>
                </a:solidFill>
                <a:latin typeface="Calibri" panose="020F0502020204030204" pitchFamily="34" charset="0"/>
              </a:rPr>
              <a:t>Asciuga</a:t>
            </a:r>
          </a:p>
          <a:p>
            <a:pPr algn="ctr">
              <a:defRPr/>
            </a:pPr>
            <a:r>
              <a:rPr lang="it-IT" sz="1600" dirty="0">
                <a:solidFill>
                  <a:prstClr val="white"/>
                </a:solidFill>
                <a:latin typeface="Calibri" panose="020F0502020204030204" pitchFamily="34" charset="0"/>
              </a:rPr>
              <a:t>Se necessario libera le vie aeree</a:t>
            </a:r>
          </a:p>
        </p:txBody>
      </p:sp>
      <p:sp>
        <p:nvSpPr>
          <p:cNvPr id="9" name="Rettangolo arrotondato 8"/>
          <p:cNvSpPr/>
          <p:nvPr/>
        </p:nvSpPr>
        <p:spPr>
          <a:xfrm>
            <a:off x="6321425" y="2300288"/>
            <a:ext cx="2068513" cy="457200"/>
          </a:xfrm>
          <a:prstGeom prst="roundRect">
            <a:avLst/>
          </a:prstGeom>
          <a:solidFill>
            <a:srgbClr val="FF3300"/>
          </a:solidFill>
          <a:ln w="190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600" dirty="0">
                <a:solidFill>
                  <a:prstClr val="white"/>
                </a:solidFill>
                <a:latin typeface="Calibri" panose="020F0502020204030204" pitchFamily="34" charset="0"/>
              </a:rPr>
              <a:t>Valuta colorito</a:t>
            </a:r>
          </a:p>
        </p:txBody>
      </p:sp>
      <p:sp>
        <p:nvSpPr>
          <p:cNvPr id="10" name="Rettangolo arrotondato 9"/>
          <p:cNvSpPr/>
          <p:nvPr/>
        </p:nvSpPr>
        <p:spPr>
          <a:xfrm>
            <a:off x="6138863" y="3352800"/>
            <a:ext cx="2540000" cy="812800"/>
          </a:xfrm>
          <a:prstGeom prst="roundRect">
            <a:avLst/>
          </a:prstGeom>
          <a:solidFill>
            <a:srgbClr val="FF3300"/>
          </a:solidFill>
          <a:ln w="190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600" dirty="0">
                <a:solidFill>
                  <a:prstClr val="white"/>
                </a:solidFill>
                <a:latin typeface="Calibri" panose="020F0502020204030204" pitchFamily="34" charset="0"/>
              </a:rPr>
              <a:t>Considera ossigeno            in qualsiasi momento                se persiste cianosi</a:t>
            </a:r>
          </a:p>
        </p:txBody>
      </p:sp>
      <p:sp>
        <p:nvSpPr>
          <p:cNvPr id="11" name="Rettangolo arrotondato 10"/>
          <p:cNvSpPr/>
          <p:nvPr/>
        </p:nvSpPr>
        <p:spPr>
          <a:xfrm>
            <a:off x="1566863" y="2162175"/>
            <a:ext cx="4049712" cy="755650"/>
          </a:xfrm>
          <a:prstGeom prst="roundRect">
            <a:avLst/>
          </a:prstGeom>
          <a:solidFill>
            <a:srgbClr val="FF3300"/>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600" dirty="0">
                <a:solidFill>
                  <a:prstClr val="white"/>
                </a:solidFill>
                <a:latin typeface="Calibri" panose="020F0502020204030204" pitchFamily="34" charset="0"/>
              </a:rPr>
              <a:t>Riscalda,  Posiziona, e apri le vie aeree</a:t>
            </a:r>
          </a:p>
          <a:p>
            <a:pPr algn="ctr">
              <a:defRPr/>
            </a:pPr>
            <a:r>
              <a:rPr lang="it-IT" sz="1600" dirty="0">
                <a:solidFill>
                  <a:prstClr val="white"/>
                </a:solidFill>
                <a:latin typeface="Calibri" panose="020F0502020204030204" pitchFamily="34" charset="0"/>
              </a:rPr>
              <a:t>Asciuga, stimola, riposiziona</a:t>
            </a:r>
          </a:p>
          <a:p>
            <a:pPr algn="ctr">
              <a:defRPr/>
            </a:pPr>
            <a:r>
              <a:rPr lang="it-IT" sz="1600" dirty="0">
                <a:solidFill>
                  <a:prstClr val="white"/>
                </a:solidFill>
                <a:latin typeface="Calibri" panose="020F0502020204030204" pitchFamily="34" charset="0"/>
              </a:rPr>
              <a:t>Se necessario libera le vie aeree</a:t>
            </a:r>
          </a:p>
        </p:txBody>
      </p:sp>
      <p:cxnSp>
        <p:nvCxnSpPr>
          <p:cNvPr id="12" name="Connettore 2 11"/>
          <p:cNvCxnSpPr/>
          <p:nvPr/>
        </p:nvCxnSpPr>
        <p:spPr>
          <a:xfrm>
            <a:off x="5297488" y="1233488"/>
            <a:ext cx="479425" cy="0"/>
          </a:xfrm>
          <a:prstGeom prst="straightConnector1">
            <a:avLst/>
          </a:prstGeom>
          <a:ln w="19050">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Connettore 2 12"/>
          <p:cNvCxnSpPr>
            <a:stCxn id="7" idx="2"/>
            <a:endCxn id="11" idx="0"/>
          </p:cNvCxnSpPr>
          <p:nvPr/>
        </p:nvCxnSpPr>
        <p:spPr>
          <a:xfrm flipH="1">
            <a:off x="3592513" y="1828800"/>
            <a:ext cx="14287" cy="333375"/>
          </a:xfrm>
          <a:prstGeom prst="straightConnector1">
            <a:avLst/>
          </a:prstGeom>
          <a:ln w="19050">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Connettore 2 13"/>
          <p:cNvCxnSpPr/>
          <p:nvPr/>
        </p:nvCxnSpPr>
        <p:spPr>
          <a:xfrm flipH="1">
            <a:off x="7323138" y="1749425"/>
            <a:ext cx="3175" cy="463550"/>
          </a:xfrm>
          <a:prstGeom prst="straightConnector1">
            <a:avLst/>
          </a:prstGeom>
          <a:ln w="19050">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Connettore 2 14"/>
          <p:cNvCxnSpPr/>
          <p:nvPr/>
        </p:nvCxnSpPr>
        <p:spPr>
          <a:xfrm flipH="1">
            <a:off x="7307263" y="2794000"/>
            <a:ext cx="4762" cy="465138"/>
          </a:xfrm>
          <a:prstGeom prst="straightConnector1">
            <a:avLst/>
          </a:prstGeom>
          <a:ln w="19050">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Connettore 2 15"/>
          <p:cNvCxnSpPr>
            <a:stCxn id="11" idx="2"/>
            <a:endCxn id="18" idx="0"/>
          </p:cNvCxnSpPr>
          <p:nvPr/>
        </p:nvCxnSpPr>
        <p:spPr>
          <a:xfrm flipH="1">
            <a:off x="3589338" y="2917825"/>
            <a:ext cx="3175" cy="246063"/>
          </a:xfrm>
          <a:prstGeom prst="straightConnector1">
            <a:avLst/>
          </a:prstGeom>
          <a:ln w="19050">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Connettore 2 16"/>
          <p:cNvCxnSpPr/>
          <p:nvPr/>
        </p:nvCxnSpPr>
        <p:spPr>
          <a:xfrm flipH="1">
            <a:off x="3570288" y="457200"/>
            <a:ext cx="11112" cy="355600"/>
          </a:xfrm>
          <a:prstGeom prst="straightConnector1">
            <a:avLst/>
          </a:prstGeom>
          <a:ln w="19050">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18" name="Rettangolo arrotondato 17"/>
          <p:cNvSpPr/>
          <p:nvPr/>
        </p:nvSpPr>
        <p:spPr>
          <a:xfrm>
            <a:off x="1871663" y="3163888"/>
            <a:ext cx="3433762" cy="392112"/>
          </a:xfrm>
          <a:prstGeom prst="roundRect">
            <a:avLst/>
          </a:prstGeom>
          <a:solidFill>
            <a:schemeClr val="tx2">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600" dirty="0">
                <a:solidFill>
                  <a:srgbClr val="000000"/>
                </a:solidFill>
                <a:latin typeface="Calibri" panose="020F0502020204030204" pitchFamily="34" charset="0"/>
              </a:rPr>
              <a:t>Valuta respirazione, FC e colorito</a:t>
            </a:r>
          </a:p>
        </p:txBody>
      </p:sp>
      <p:sp>
        <p:nvSpPr>
          <p:cNvPr id="19" name="Rettangolo arrotondato 18"/>
          <p:cNvSpPr/>
          <p:nvPr/>
        </p:nvSpPr>
        <p:spPr>
          <a:xfrm>
            <a:off x="2328863" y="3781425"/>
            <a:ext cx="2867025" cy="274638"/>
          </a:xfrm>
          <a:prstGeom prst="roundRect">
            <a:avLst/>
          </a:prstGeom>
          <a:solidFill>
            <a:schemeClr val="tx2">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600" dirty="0">
                <a:solidFill>
                  <a:srgbClr val="000000"/>
                </a:solidFill>
                <a:latin typeface="Calibri" panose="020F0502020204030204" pitchFamily="34" charset="0"/>
              </a:rPr>
              <a:t>Apnea o FC&lt;100/m</a:t>
            </a:r>
          </a:p>
        </p:txBody>
      </p:sp>
      <p:sp>
        <p:nvSpPr>
          <p:cNvPr id="20" name="Rettangolo arrotondato 19"/>
          <p:cNvSpPr/>
          <p:nvPr/>
        </p:nvSpPr>
        <p:spPr>
          <a:xfrm>
            <a:off x="2125663" y="6350000"/>
            <a:ext cx="2867025" cy="276225"/>
          </a:xfrm>
          <a:prstGeom prst="roundRect">
            <a:avLst/>
          </a:prstGeom>
          <a:solidFill>
            <a:schemeClr val="tx2">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600" dirty="0">
                <a:solidFill>
                  <a:srgbClr val="000000"/>
                </a:solidFill>
                <a:latin typeface="Calibri" panose="020F0502020204030204" pitchFamily="34" charset="0"/>
              </a:rPr>
              <a:t>FC &lt;60/m</a:t>
            </a:r>
          </a:p>
        </p:txBody>
      </p:sp>
      <p:sp>
        <p:nvSpPr>
          <p:cNvPr id="21" name="Rettangolo arrotondato 20"/>
          <p:cNvSpPr/>
          <p:nvPr/>
        </p:nvSpPr>
        <p:spPr>
          <a:xfrm>
            <a:off x="2243138" y="4970463"/>
            <a:ext cx="2865437" cy="276225"/>
          </a:xfrm>
          <a:prstGeom prst="roundRect">
            <a:avLst/>
          </a:prstGeom>
          <a:solidFill>
            <a:schemeClr val="tx2">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600" dirty="0">
                <a:solidFill>
                  <a:srgbClr val="000000"/>
                </a:solidFill>
                <a:latin typeface="Calibri" panose="020F0502020204030204" pitchFamily="34" charset="0"/>
              </a:rPr>
              <a:t>FC &lt; 60/m</a:t>
            </a:r>
          </a:p>
        </p:txBody>
      </p:sp>
      <p:sp>
        <p:nvSpPr>
          <p:cNvPr id="22" name="Rettangolo arrotondato 21"/>
          <p:cNvSpPr/>
          <p:nvPr/>
        </p:nvSpPr>
        <p:spPr>
          <a:xfrm>
            <a:off x="1292225" y="5522913"/>
            <a:ext cx="4541838" cy="573087"/>
          </a:xfrm>
          <a:prstGeom prst="roundRect">
            <a:avLst/>
          </a:prstGeom>
          <a:solidFill>
            <a:srgbClr val="FF3300"/>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600" dirty="0">
                <a:solidFill>
                  <a:prstClr val="white"/>
                </a:solidFill>
                <a:latin typeface="Calibri" panose="020F0502020204030204" pitchFamily="34" charset="0"/>
              </a:rPr>
              <a:t>Verifica ed assicura ventilazione efficace * poi aggiungi compressioni toraciche per 30 secondi</a:t>
            </a:r>
          </a:p>
        </p:txBody>
      </p:sp>
      <p:sp>
        <p:nvSpPr>
          <p:cNvPr id="23" name="Rettangolo arrotondato 22"/>
          <p:cNvSpPr/>
          <p:nvPr/>
        </p:nvSpPr>
        <p:spPr>
          <a:xfrm>
            <a:off x="1320800" y="4340225"/>
            <a:ext cx="4441825" cy="464344"/>
          </a:xfrm>
          <a:prstGeom prst="roundRect">
            <a:avLst/>
          </a:prstGeom>
          <a:solidFill>
            <a:srgbClr val="FF3300"/>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600" dirty="0">
                <a:solidFill>
                  <a:prstClr val="white"/>
                </a:solidFill>
                <a:latin typeface="Calibri" panose="020F0502020204030204" pitchFamily="34" charset="0"/>
              </a:rPr>
              <a:t>Ventilazione a pressione positiva per 30 </a:t>
            </a:r>
            <a:r>
              <a:rPr lang="it-IT" sz="1600" dirty="0" smtClean="0">
                <a:solidFill>
                  <a:prstClr val="white"/>
                </a:solidFill>
                <a:latin typeface="Calibri" panose="020F0502020204030204" pitchFamily="34" charset="0"/>
              </a:rPr>
              <a:t>sec</a:t>
            </a:r>
            <a:endParaRPr lang="it-IT" sz="1600" dirty="0">
              <a:solidFill>
                <a:prstClr val="white"/>
              </a:solidFill>
              <a:latin typeface="Calibri" panose="020F0502020204030204" pitchFamily="34" charset="0"/>
            </a:endParaRPr>
          </a:p>
        </p:txBody>
      </p:sp>
      <p:sp>
        <p:nvSpPr>
          <p:cNvPr id="24" name="Rettangolo arrotondato 23"/>
          <p:cNvSpPr/>
          <p:nvPr/>
        </p:nvSpPr>
        <p:spPr>
          <a:xfrm>
            <a:off x="5537200" y="6096000"/>
            <a:ext cx="3490913" cy="682625"/>
          </a:xfrm>
          <a:prstGeom prst="roundRect">
            <a:avLst/>
          </a:prstGeom>
          <a:solidFill>
            <a:srgbClr val="FF3300"/>
          </a:solidFill>
          <a:ln w="190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600" dirty="0">
                <a:solidFill>
                  <a:prstClr val="white"/>
                </a:solidFill>
                <a:latin typeface="Calibri" panose="020F0502020204030204" pitchFamily="34" charset="0"/>
              </a:rPr>
              <a:t>Prosegui compressioni toraciche, </a:t>
            </a:r>
          </a:p>
          <a:p>
            <a:pPr algn="ctr">
              <a:defRPr/>
            </a:pPr>
            <a:r>
              <a:rPr lang="it-IT" sz="1600" dirty="0">
                <a:solidFill>
                  <a:prstClr val="white"/>
                </a:solidFill>
                <a:latin typeface="Calibri" panose="020F0502020204030204" pitchFamily="34" charset="0"/>
              </a:rPr>
              <a:t>considera adrenalina, considera fluidi</a:t>
            </a:r>
          </a:p>
        </p:txBody>
      </p:sp>
      <p:cxnSp>
        <p:nvCxnSpPr>
          <p:cNvPr id="25" name="Connettore 2 24"/>
          <p:cNvCxnSpPr/>
          <p:nvPr/>
        </p:nvCxnSpPr>
        <p:spPr>
          <a:xfrm flipH="1">
            <a:off x="3592513" y="3476625"/>
            <a:ext cx="3175" cy="290513"/>
          </a:xfrm>
          <a:prstGeom prst="straightConnector1">
            <a:avLst/>
          </a:prstGeom>
          <a:ln w="19050">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Connettore 2 25"/>
          <p:cNvCxnSpPr/>
          <p:nvPr/>
        </p:nvCxnSpPr>
        <p:spPr>
          <a:xfrm flipH="1">
            <a:off x="3598863" y="4659313"/>
            <a:ext cx="4762" cy="290512"/>
          </a:xfrm>
          <a:prstGeom prst="straightConnector1">
            <a:avLst/>
          </a:prstGeom>
          <a:ln w="19050">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Connettore 2 26"/>
          <p:cNvCxnSpPr/>
          <p:nvPr/>
        </p:nvCxnSpPr>
        <p:spPr>
          <a:xfrm flipH="1">
            <a:off x="3592513" y="4027488"/>
            <a:ext cx="3175" cy="290512"/>
          </a:xfrm>
          <a:prstGeom prst="straightConnector1">
            <a:avLst/>
          </a:prstGeom>
          <a:ln w="19050">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Connettore 2 27"/>
          <p:cNvCxnSpPr/>
          <p:nvPr/>
        </p:nvCxnSpPr>
        <p:spPr>
          <a:xfrm flipH="1">
            <a:off x="3635375" y="5218113"/>
            <a:ext cx="4763" cy="290512"/>
          </a:xfrm>
          <a:prstGeom prst="straightConnector1">
            <a:avLst/>
          </a:prstGeom>
          <a:ln w="19050">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Connettore 2 28"/>
          <p:cNvCxnSpPr/>
          <p:nvPr/>
        </p:nvCxnSpPr>
        <p:spPr>
          <a:xfrm flipV="1">
            <a:off x="5054600" y="6488113"/>
            <a:ext cx="388938" cy="0"/>
          </a:xfrm>
          <a:prstGeom prst="straightConnector1">
            <a:avLst/>
          </a:prstGeom>
          <a:ln w="19050">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Connettore 2 29"/>
          <p:cNvCxnSpPr>
            <a:stCxn id="22" idx="2"/>
            <a:endCxn id="20" idx="0"/>
          </p:cNvCxnSpPr>
          <p:nvPr/>
        </p:nvCxnSpPr>
        <p:spPr>
          <a:xfrm flipH="1">
            <a:off x="3559175" y="6096000"/>
            <a:ext cx="4763" cy="254000"/>
          </a:xfrm>
          <a:prstGeom prst="straightConnector1">
            <a:avLst/>
          </a:prstGeom>
          <a:ln w="19050">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31" name="Rettangolo 46"/>
          <p:cNvSpPr>
            <a:spLocks noChangeArrowheads="1"/>
          </p:cNvSpPr>
          <p:nvPr/>
        </p:nvSpPr>
        <p:spPr bwMode="auto">
          <a:xfrm>
            <a:off x="5335588" y="835025"/>
            <a:ext cx="336952"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it-IT" altLang="it-IT" sz="1600" b="1">
                <a:solidFill>
                  <a:srgbClr val="000000"/>
                </a:solidFill>
                <a:latin typeface="Calibri" panose="020F0502020204030204" pitchFamily="34" charset="0"/>
              </a:rPr>
              <a:t>SI</a:t>
            </a:r>
            <a:endParaRPr lang="it-IT" altLang="it-IT" sz="1600">
              <a:solidFill>
                <a:prstClr val="black"/>
              </a:solidFill>
              <a:latin typeface="Calibri" panose="020F0502020204030204" pitchFamily="34" charset="0"/>
            </a:endParaRPr>
          </a:p>
        </p:txBody>
      </p:sp>
      <p:sp>
        <p:nvSpPr>
          <p:cNvPr id="32" name="Rettangolo 47"/>
          <p:cNvSpPr>
            <a:spLocks noChangeArrowheads="1"/>
          </p:cNvSpPr>
          <p:nvPr/>
        </p:nvSpPr>
        <p:spPr bwMode="auto">
          <a:xfrm>
            <a:off x="3703638" y="1858963"/>
            <a:ext cx="45878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it-IT" altLang="it-IT" sz="1600" b="1">
                <a:solidFill>
                  <a:srgbClr val="000000"/>
                </a:solidFill>
                <a:latin typeface="Calibri" panose="020F0502020204030204" pitchFamily="34" charset="0"/>
              </a:rPr>
              <a:t>NO</a:t>
            </a:r>
            <a:endParaRPr lang="it-IT" altLang="it-IT" sz="1600">
              <a:solidFill>
                <a:prstClr val="black"/>
              </a:solidFill>
              <a:latin typeface="Calibri" panose="020F0502020204030204" pitchFamily="34" charset="0"/>
            </a:endParaRPr>
          </a:p>
        </p:txBody>
      </p:sp>
      <p:sp>
        <p:nvSpPr>
          <p:cNvPr id="33" name="Rettangolo 48"/>
          <p:cNvSpPr>
            <a:spLocks noChangeArrowheads="1"/>
          </p:cNvSpPr>
          <p:nvPr/>
        </p:nvSpPr>
        <p:spPr bwMode="auto">
          <a:xfrm>
            <a:off x="6046788" y="5537200"/>
            <a:ext cx="2188676"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it-IT" altLang="it-IT" sz="1600">
                <a:solidFill>
                  <a:srgbClr val="000000"/>
                </a:solidFill>
                <a:latin typeface="Calibri" panose="020F0502020204030204" pitchFamily="34" charset="0"/>
              </a:rPr>
              <a:t>* Considera intubazione</a:t>
            </a:r>
            <a:endParaRPr lang="it-IT" altLang="it-IT" sz="1600">
              <a:solidFill>
                <a:prstClr val="black"/>
              </a:solidFill>
              <a:latin typeface="Calibri" panose="020F0502020204030204" pitchFamily="34" charset="0"/>
            </a:endParaRPr>
          </a:p>
        </p:txBody>
      </p:sp>
      <p:sp>
        <p:nvSpPr>
          <p:cNvPr id="2" name="Rettangolo arrotondato 1"/>
          <p:cNvSpPr/>
          <p:nvPr/>
        </p:nvSpPr>
        <p:spPr>
          <a:xfrm>
            <a:off x="1281167" y="3713831"/>
            <a:ext cx="4541838" cy="1235993"/>
          </a:xfrm>
          <a:prstGeom prst="roundRect">
            <a:avLst/>
          </a:prstGeom>
          <a:solidFill>
            <a:srgbClr val="FF9999">
              <a:alpha val="2705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Calibri" panose="020F0502020204030204" pitchFamily="34" charset="0"/>
            </a:endParaRPr>
          </a:p>
        </p:txBody>
      </p:sp>
    </p:spTree>
    <p:extLst>
      <p:ext uri="{BB962C8B-B14F-4D97-AF65-F5344CB8AC3E}">
        <p14:creationId xmlns:p14="http://schemas.microsoft.com/office/powerpoint/2010/main" xmlns="" val="2502636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descr="chest compression 2 thumbs encircling"/>
          <p:cNvPicPr>
            <a:picLocks noChangeAspect="1" noChangeArrowheads="1"/>
          </p:cNvPicPr>
          <p:nvPr/>
        </p:nvPicPr>
        <p:blipFill>
          <a:blip r:embed="rId3" cstate="print">
            <a:extLst>
              <a:ext uri="{28A0092B-C50C-407E-A947-70E740481C1C}">
                <a14:useLocalDpi xmlns:a14="http://schemas.microsoft.com/office/drawing/2010/main" xmlns="" val="0"/>
              </a:ext>
            </a:extLst>
          </a:blip>
          <a:srcRect l="5090" r="2545"/>
          <a:stretch>
            <a:fillRect/>
          </a:stretch>
        </p:blipFill>
        <p:spPr bwMode="auto">
          <a:xfrm>
            <a:off x="6084168" y="3237384"/>
            <a:ext cx="2089150" cy="1703784"/>
          </a:xfrm>
          <a:prstGeom prst="rect">
            <a:avLst/>
          </a:prstGeom>
          <a:ln>
            <a:noFill/>
          </a:ln>
          <a:effectLst>
            <a:softEdge rad="112500"/>
          </a:effectLst>
        </p:spPr>
        <p:style>
          <a:lnRef idx="2">
            <a:schemeClr val="accent3"/>
          </a:lnRef>
          <a:fillRef idx="1">
            <a:schemeClr val="lt1"/>
          </a:fillRef>
          <a:effectRef idx="0">
            <a:schemeClr val="accent3"/>
          </a:effectRef>
          <a:fontRef idx="minor">
            <a:schemeClr val="dk1"/>
          </a:fontRef>
        </p:style>
      </p:pic>
      <p:grpSp>
        <p:nvGrpSpPr>
          <p:cNvPr id="39940" name="Group 6"/>
          <p:cNvGrpSpPr>
            <a:grpSpLocks/>
          </p:cNvGrpSpPr>
          <p:nvPr/>
        </p:nvGrpSpPr>
        <p:grpSpPr bwMode="auto">
          <a:xfrm>
            <a:off x="539552" y="3470172"/>
            <a:ext cx="1944216" cy="2335091"/>
            <a:chOff x="1338" y="2931"/>
            <a:chExt cx="913" cy="1316"/>
          </a:xfrm>
        </p:grpSpPr>
        <p:pic>
          <p:nvPicPr>
            <p:cNvPr id="39944" name="Picture 7" descr="chest compression two fingers technique"/>
            <p:cNvPicPr>
              <a:picLocks noChangeAspect="1" noChangeArrowheads="1"/>
            </p:cNvPicPr>
            <p:nvPr/>
          </p:nvPicPr>
          <p:blipFill>
            <a:blip r:embed="rId4" cstate="print">
              <a:extLst>
                <a:ext uri="{28A0092B-C50C-407E-A947-70E740481C1C}">
                  <a14:useLocalDpi xmlns:a14="http://schemas.microsoft.com/office/drawing/2010/main" xmlns="" val="0"/>
                </a:ext>
              </a:extLst>
            </a:blip>
            <a:srcRect l="3319" r="34439" b="1569"/>
            <a:stretch>
              <a:fillRect/>
            </a:stretch>
          </p:blipFill>
          <p:spPr bwMode="auto">
            <a:xfrm>
              <a:off x="1338" y="2931"/>
              <a:ext cx="913" cy="1316"/>
            </a:xfrm>
            <a:prstGeom prst="rect">
              <a:avLst/>
            </a:prstGeom>
            <a:ln>
              <a:noFill/>
            </a:ln>
            <a:effectLst>
              <a:softEdge rad="112500"/>
            </a:effectLst>
          </p:spPr>
          <p:style>
            <a:lnRef idx="2">
              <a:schemeClr val="accent3"/>
            </a:lnRef>
            <a:fillRef idx="1">
              <a:schemeClr val="lt1"/>
            </a:fillRef>
            <a:effectRef idx="0">
              <a:schemeClr val="accent3"/>
            </a:effectRef>
            <a:fontRef idx="minor">
              <a:schemeClr val="dk1"/>
            </a:fontRef>
          </p:style>
        </p:pic>
        <p:sp>
          <p:nvSpPr>
            <p:cNvPr id="39945" name="Rectangle 8"/>
            <p:cNvSpPr>
              <a:spLocks noChangeArrowheads="1"/>
            </p:cNvSpPr>
            <p:nvPr/>
          </p:nvSpPr>
          <p:spPr bwMode="auto">
            <a:xfrm>
              <a:off x="1913" y="2931"/>
              <a:ext cx="332" cy="227"/>
            </a:xfrm>
            <a:prstGeom prst="rect">
              <a:avLst/>
            </a:prstGeom>
            <a:ln>
              <a:solidFill>
                <a:schemeClr val="bg1"/>
              </a:solidFill>
              <a:headEnd/>
              <a:tailEnd/>
            </a:ln>
          </p:spPr>
          <p:style>
            <a:lnRef idx="2">
              <a:schemeClr val="accent3"/>
            </a:lnRef>
            <a:fillRef idx="1">
              <a:schemeClr val="lt1"/>
            </a:fillRef>
            <a:effectRef idx="0">
              <a:schemeClr val="accent3"/>
            </a:effectRef>
            <a:fontRef idx="minor">
              <a:schemeClr val="dk1"/>
            </a:fontRef>
          </p:style>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it-IT" altLang="it-IT">
                <a:solidFill>
                  <a:schemeClr val="tx1">
                    <a:lumMod val="95000"/>
                    <a:lumOff val="5000"/>
                  </a:schemeClr>
                </a:solidFill>
                <a:latin typeface="Calibri" panose="020F0502020204030204" pitchFamily="34" charset="0"/>
              </a:endParaRPr>
            </a:p>
          </p:txBody>
        </p:sp>
      </p:grpSp>
      <p:sp>
        <p:nvSpPr>
          <p:cNvPr id="361483" name="Text Box 11"/>
          <p:cNvSpPr txBox="1">
            <a:spLocks noChangeArrowheads="1"/>
          </p:cNvSpPr>
          <p:nvPr/>
        </p:nvSpPr>
        <p:spPr bwMode="auto">
          <a:xfrm>
            <a:off x="1029759" y="82153"/>
            <a:ext cx="7086600" cy="1323435"/>
          </a:xfrm>
          <a:prstGeom prst="rect">
            <a:avLst/>
          </a:prstGeom>
          <a:ln>
            <a:noFill/>
            <a:headEnd/>
            <a:tailEnd/>
          </a:ln>
        </p:spPr>
        <p:style>
          <a:lnRef idx="2">
            <a:schemeClr val="accent3"/>
          </a:lnRef>
          <a:fillRef idx="1">
            <a:schemeClr val="lt1"/>
          </a:fillRef>
          <a:effectRef idx="0">
            <a:schemeClr val="accent3"/>
          </a:effectRef>
          <a:fontRef idx="minor">
            <a:schemeClr val="dk1"/>
          </a:fontRef>
        </p:style>
        <p:txBody>
          <a:bodyPr lIns="91435" tIns="45718" rIns="91435" bIns="45718">
            <a:spAutoFit/>
          </a:bodyPr>
          <a:lstStyle/>
          <a:p>
            <a:pPr algn="ctr" defTabSz="914559">
              <a:spcBef>
                <a:spcPct val="50000"/>
              </a:spcBef>
              <a:defRPr/>
            </a:pPr>
            <a:r>
              <a:rPr lang="it-IT" sz="4400" b="1" dirty="0" err="1">
                <a:solidFill>
                  <a:srgbClr val="FF0000"/>
                </a:solidFill>
                <a:latin typeface="Calibri" panose="020F0502020204030204" pitchFamily="34" charset="0"/>
              </a:rPr>
              <a:t>Circulation</a:t>
            </a:r>
            <a:endParaRPr lang="it-IT" sz="4400" b="1" dirty="0">
              <a:solidFill>
                <a:srgbClr val="FF0000"/>
              </a:solidFill>
              <a:latin typeface="Calibri" panose="020F0502020204030204" pitchFamily="34" charset="0"/>
            </a:endParaRPr>
          </a:p>
          <a:p>
            <a:pPr algn="ctr" defTabSz="914559">
              <a:lnSpc>
                <a:spcPct val="50000"/>
              </a:lnSpc>
              <a:spcBef>
                <a:spcPct val="50000"/>
              </a:spcBef>
              <a:defRPr/>
            </a:pPr>
            <a:r>
              <a:rPr lang="it-IT" sz="3600" b="1" dirty="0">
                <a:solidFill>
                  <a:srgbClr val="FF0000"/>
                </a:solidFill>
                <a:latin typeface="Calibri" panose="020F0502020204030204" pitchFamily="34" charset="0"/>
              </a:rPr>
              <a:t>Compressioni toraciche</a:t>
            </a:r>
          </a:p>
        </p:txBody>
      </p:sp>
      <p:sp>
        <p:nvSpPr>
          <p:cNvPr id="39943" name="AutoShape 13"/>
          <p:cNvSpPr>
            <a:spLocks noChangeArrowheads="1"/>
          </p:cNvSpPr>
          <p:nvPr/>
        </p:nvSpPr>
        <p:spPr bwMode="auto">
          <a:xfrm>
            <a:off x="1259417" y="1808560"/>
            <a:ext cx="7104592" cy="1404938"/>
          </a:xfrm>
          <a:prstGeom prst="wedgeRoundRectCallout">
            <a:avLst>
              <a:gd name="adj1" fmla="val -1213"/>
              <a:gd name="adj2" fmla="val -73815"/>
              <a:gd name="adj3" fmla="val 16667"/>
            </a:avLst>
          </a:prstGeom>
          <a:noFill/>
          <a:ln>
            <a:noFill/>
            <a:headEnd/>
            <a:tailEnd/>
          </a:ln>
        </p:spPr>
        <p:style>
          <a:lnRef idx="2">
            <a:schemeClr val="accent3"/>
          </a:lnRef>
          <a:fillRef idx="1">
            <a:schemeClr val="lt1"/>
          </a:fillRef>
          <a:effectRef idx="0">
            <a:schemeClr val="accent3"/>
          </a:effectRef>
          <a:fontRef idx="minor">
            <a:schemeClr val="dk1"/>
          </a:fontRef>
        </p:style>
        <p:txBody>
          <a:bodyPr wrap="none" lIns="91435" tIns="45718" rIns="91435" bIns="45718" anchor="ctr"/>
          <a:lstStyle>
            <a:lvl1pPr marL="342900" indent="-342900" defTabSz="1306513">
              <a:defRPr sz="2400">
                <a:solidFill>
                  <a:schemeClr val="tx1"/>
                </a:solidFill>
                <a:latin typeface="Times New Roman" pitchFamily="18" charset="0"/>
              </a:defRPr>
            </a:lvl1pPr>
            <a:lvl2pPr marL="652463" defTabSz="1306513">
              <a:defRPr sz="2400">
                <a:solidFill>
                  <a:schemeClr val="tx1"/>
                </a:solidFill>
                <a:latin typeface="Times New Roman" pitchFamily="18" charset="0"/>
              </a:defRPr>
            </a:lvl2pPr>
            <a:lvl3pPr marL="1143000" indent="-228600" defTabSz="1306513">
              <a:defRPr sz="2400">
                <a:solidFill>
                  <a:schemeClr val="tx1"/>
                </a:solidFill>
                <a:latin typeface="Times New Roman" pitchFamily="18" charset="0"/>
              </a:defRPr>
            </a:lvl3pPr>
            <a:lvl4pPr marL="1600200" indent="-228600" defTabSz="1306513">
              <a:defRPr sz="2400">
                <a:solidFill>
                  <a:schemeClr val="tx1"/>
                </a:solidFill>
                <a:latin typeface="Times New Roman" pitchFamily="18" charset="0"/>
              </a:defRPr>
            </a:lvl4pPr>
            <a:lvl5pPr marL="2057400" indent="-228600" defTabSz="1306513">
              <a:defRPr sz="2400">
                <a:solidFill>
                  <a:schemeClr val="tx1"/>
                </a:solidFill>
                <a:latin typeface="Times New Roman" pitchFamily="18" charset="0"/>
              </a:defRPr>
            </a:lvl5pPr>
            <a:lvl6pPr marL="2514600" indent="-228600" algn="ctr" defTabSz="1306513" eaLnBrk="0" fontAlgn="base" hangingPunct="0">
              <a:spcBef>
                <a:spcPct val="0"/>
              </a:spcBef>
              <a:spcAft>
                <a:spcPct val="0"/>
              </a:spcAft>
              <a:defRPr sz="2400">
                <a:solidFill>
                  <a:schemeClr val="tx1"/>
                </a:solidFill>
                <a:latin typeface="Times New Roman" pitchFamily="18" charset="0"/>
              </a:defRPr>
            </a:lvl6pPr>
            <a:lvl7pPr marL="2971800" indent="-228600" algn="ctr" defTabSz="1306513" eaLnBrk="0" fontAlgn="base" hangingPunct="0">
              <a:spcBef>
                <a:spcPct val="0"/>
              </a:spcBef>
              <a:spcAft>
                <a:spcPct val="0"/>
              </a:spcAft>
              <a:defRPr sz="2400">
                <a:solidFill>
                  <a:schemeClr val="tx1"/>
                </a:solidFill>
                <a:latin typeface="Times New Roman" pitchFamily="18" charset="0"/>
              </a:defRPr>
            </a:lvl7pPr>
            <a:lvl8pPr marL="3429000" indent="-228600" algn="ctr" defTabSz="1306513" eaLnBrk="0" fontAlgn="base" hangingPunct="0">
              <a:spcBef>
                <a:spcPct val="0"/>
              </a:spcBef>
              <a:spcAft>
                <a:spcPct val="0"/>
              </a:spcAft>
              <a:defRPr sz="2400">
                <a:solidFill>
                  <a:schemeClr val="tx1"/>
                </a:solidFill>
                <a:latin typeface="Times New Roman" pitchFamily="18" charset="0"/>
              </a:defRPr>
            </a:lvl8pPr>
            <a:lvl9pPr marL="3886200" indent="-228600" algn="ctr" defTabSz="1306513" eaLnBrk="0" fontAlgn="base" hangingPunct="0">
              <a:spcBef>
                <a:spcPct val="0"/>
              </a:spcBef>
              <a:spcAft>
                <a:spcPct val="0"/>
              </a:spcAft>
              <a:defRPr sz="2400">
                <a:solidFill>
                  <a:schemeClr val="tx1"/>
                </a:solidFill>
                <a:latin typeface="Times New Roman" pitchFamily="18" charset="0"/>
              </a:defRPr>
            </a:lvl9pPr>
          </a:lstStyle>
          <a:p>
            <a:pPr lvl="1" algn="l">
              <a:buFont typeface="Wingdings" pitchFamily="2" charset="2"/>
              <a:buNone/>
            </a:pPr>
            <a:r>
              <a:rPr lang="it-IT" altLang="it-IT" sz="2500" b="1" dirty="0">
                <a:solidFill>
                  <a:srgbClr val="0070C0"/>
                </a:solidFill>
                <a:latin typeface="Calibri" panose="020F0502020204030204" pitchFamily="34" charset="0"/>
              </a:rPr>
              <a:t>INDICAZIONE:</a:t>
            </a:r>
          </a:p>
          <a:p>
            <a:pPr lvl="1" algn="l">
              <a:buFont typeface="Wingdings" pitchFamily="2" charset="2"/>
              <a:buNone/>
            </a:pPr>
            <a:r>
              <a:rPr lang="it-IT" altLang="it-IT" sz="2200" b="1" dirty="0">
                <a:solidFill>
                  <a:schemeClr val="tx1">
                    <a:lumMod val="95000"/>
                    <a:lumOff val="5000"/>
                  </a:schemeClr>
                </a:solidFill>
                <a:latin typeface="Calibri" panose="020F0502020204030204" pitchFamily="34" charset="0"/>
              </a:rPr>
              <a:t>FC &lt; 60 </a:t>
            </a:r>
            <a:r>
              <a:rPr lang="it-IT" altLang="it-IT" sz="2200" b="1" dirty="0" err="1">
                <a:solidFill>
                  <a:schemeClr val="tx1">
                    <a:lumMod val="95000"/>
                    <a:lumOff val="5000"/>
                  </a:schemeClr>
                </a:solidFill>
                <a:latin typeface="Calibri" panose="020F0502020204030204" pitchFamily="34" charset="0"/>
              </a:rPr>
              <a:t>bpm</a:t>
            </a:r>
            <a:r>
              <a:rPr lang="it-IT" altLang="it-IT" sz="2200" b="1" dirty="0">
                <a:solidFill>
                  <a:schemeClr val="tx1">
                    <a:lumMod val="95000"/>
                    <a:lumOff val="5000"/>
                  </a:schemeClr>
                </a:solidFill>
                <a:latin typeface="Calibri" panose="020F0502020204030204" pitchFamily="34" charset="0"/>
              </a:rPr>
              <a:t> dopo 30 secondi </a:t>
            </a:r>
          </a:p>
          <a:p>
            <a:pPr lvl="1" algn="l">
              <a:buFont typeface="Wingdings" pitchFamily="2" charset="2"/>
              <a:buNone/>
            </a:pPr>
            <a:r>
              <a:rPr lang="it-IT" altLang="it-IT" sz="2200" b="1" dirty="0">
                <a:solidFill>
                  <a:schemeClr val="tx1">
                    <a:lumMod val="95000"/>
                    <a:lumOff val="5000"/>
                  </a:schemeClr>
                </a:solidFill>
                <a:latin typeface="Calibri" panose="020F0502020204030204" pitchFamily="34" charset="0"/>
              </a:rPr>
              <a:t>di ventilazione a pressione positiva efficace </a:t>
            </a:r>
          </a:p>
        </p:txBody>
      </p:sp>
      <p:sp>
        <p:nvSpPr>
          <p:cNvPr id="2" name="Rettangolo 1"/>
          <p:cNvSpPr/>
          <p:nvPr/>
        </p:nvSpPr>
        <p:spPr>
          <a:xfrm>
            <a:off x="2627784" y="4653136"/>
            <a:ext cx="6120680" cy="1569660"/>
          </a:xfrm>
          <a:prstGeom prst="rect">
            <a:avLst/>
          </a:prstGeom>
        </p:spPr>
        <p:txBody>
          <a:bodyPr wrap="square">
            <a:spAutoFit/>
          </a:bodyPr>
          <a:lstStyle/>
          <a:p>
            <a:pPr marL="285750" indent="-285750">
              <a:buFont typeface="Arial" panose="020B0604020202020204" pitchFamily="34" charset="0"/>
              <a:buChar char="•"/>
            </a:pPr>
            <a:r>
              <a:rPr lang="en-GB" altLang="it-IT" sz="2400" b="1" dirty="0">
                <a:latin typeface="Calibri" panose="020F0502020204030204" pitchFamily="34" charset="0"/>
                <a:ea typeface="ＭＳ Ｐゴシック" pitchFamily="34" charset="-128"/>
              </a:rPr>
              <a:t>120/min	</a:t>
            </a:r>
          </a:p>
          <a:p>
            <a:pPr marL="285750" indent="-285750">
              <a:buFont typeface="Arial" panose="020B0604020202020204" pitchFamily="34" charset="0"/>
              <a:buChar char="•"/>
            </a:pPr>
            <a:r>
              <a:rPr lang="en-GB" altLang="it-IT" sz="2400" b="1" dirty="0">
                <a:latin typeface="Calibri" panose="020F0502020204030204" pitchFamily="34" charset="0"/>
                <a:ea typeface="ＭＳ Ｐゴシック" pitchFamily="34" charset="-128"/>
              </a:rPr>
              <a:t>90 </a:t>
            </a:r>
            <a:r>
              <a:rPr lang="en-GB" altLang="it-IT" sz="2400" b="1" dirty="0" err="1">
                <a:latin typeface="Calibri" panose="020F0502020204030204" pitchFamily="34" charset="0"/>
                <a:ea typeface="ＭＳ Ｐゴシック" pitchFamily="34" charset="-128"/>
              </a:rPr>
              <a:t>compressioni</a:t>
            </a:r>
            <a:r>
              <a:rPr lang="en-GB" altLang="it-IT" sz="2400" b="1" dirty="0">
                <a:latin typeface="Calibri" panose="020F0502020204030204" pitchFamily="34" charset="0"/>
                <a:ea typeface="ＭＳ Ｐゴシック" pitchFamily="34" charset="-128"/>
              </a:rPr>
              <a:t> e 30 </a:t>
            </a:r>
            <a:r>
              <a:rPr lang="en-GB" altLang="it-IT" sz="2400" b="1" dirty="0" err="1">
                <a:latin typeface="Calibri" panose="020F0502020204030204" pitchFamily="34" charset="0"/>
                <a:ea typeface="ＭＳ Ｐゴシック" pitchFamily="34" charset="-128"/>
              </a:rPr>
              <a:t>ventilazioni</a:t>
            </a:r>
            <a:r>
              <a:rPr lang="en-GB" altLang="it-IT" sz="2400" b="1" dirty="0">
                <a:latin typeface="Calibri" panose="020F0502020204030204" pitchFamily="34" charset="0"/>
                <a:ea typeface="ＭＳ Ｐゴシック" pitchFamily="34" charset="-128"/>
              </a:rPr>
              <a:t> /</a:t>
            </a:r>
            <a:r>
              <a:rPr lang="en-GB" altLang="it-IT" sz="2400" b="1" dirty="0" err="1">
                <a:latin typeface="Calibri" panose="020F0502020204030204" pitchFamily="34" charset="0"/>
                <a:ea typeface="ＭＳ Ｐゴシック" pitchFamily="34" charset="-128"/>
              </a:rPr>
              <a:t>minuto</a:t>
            </a:r>
            <a:endParaRPr lang="en-GB" altLang="it-IT" sz="2400" b="1" dirty="0">
              <a:latin typeface="Calibri" panose="020F0502020204030204" pitchFamily="34" charset="0"/>
              <a:ea typeface="ＭＳ Ｐゴシック" pitchFamily="34" charset="-128"/>
            </a:endParaRPr>
          </a:p>
          <a:p>
            <a:pPr marL="285750" indent="-285750">
              <a:buFont typeface="Arial" panose="020B0604020202020204" pitchFamily="34" charset="0"/>
              <a:buChar char="•"/>
            </a:pPr>
            <a:r>
              <a:rPr lang="en-GB" altLang="it-IT" sz="2400" b="1" dirty="0" err="1">
                <a:latin typeface="Calibri" panose="020F0502020204030204" pitchFamily="34" charset="0"/>
                <a:ea typeface="ＭＳ Ｐゴシック" pitchFamily="34" charset="-128"/>
              </a:rPr>
              <a:t>Rapporto</a:t>
            </a:r>
            <a:r>
              <a:rPr lang="en-GB" altLang="it-IT" sz="2400" b="1" dirty="0">
                <a:latin typeface="Calibri" panose="020F0502020204030204" pitchFamily="34" charset="0"/>
                <a:ea typeface="ＭＳ Ｐゴシック" pitchFamily="34" charset="-128"/>
              </a:rPr>
              <a:t> 3 : </a:t>
            </a:r>
            <a:r>
              <a:rPr lang="en-GB" altLang="it-IT" sz="2400" b="1" dirty="0" smtClean="0">
                <a:latin typeface="Calibri" panose="020F0502020204030204" pitchFamily="34" charset="0"/>
                <a:ea typeface="ＭＳ Ｐゴシック" pitchFamily="34" charset="-128"/>
              </a:rPr>
              <a:t>1</a:t>
            </a:r>
          </a:p>
          <a:p>
            <a:pPr marL="285750" indent="-285750">
              <a:buFont typeface="Arial" panose="020B0604020202020204" pitchFamily="34" charset="0"/>
              <a:buChar char="•"/>
            </a:pPr>
            <a:r>
              <a:rPr lang="en-GB" altLang="it-IT" sz="2400" b="1" dirty="0" smtClean="0">
                <a:latin typeface="Calibri" panose="020F0502020204030204" pitchFamily="34" charset="0"/>
                <a:ea typeface="ＭＳ Ｐゴシック" pitchFamily="34" charset="-128"/>
              </a:rPr>
              <a:t>1/3 </a:t>
            </a:r>
            <a:r>
              <a:rPr lang="en-GB" altLang="it-IT" sz="2400" b="1" dirty="0" err="1" smtClean="0">
                <a:latin typeface="Calibri" panose="020F0502020204030204" pitchFamily="34" charset="0"/>
                <a:ea typeface="ＭＳ Ｐゴシック" pitchFamily="34" charset="-128"/>
              </a:rPr>
              <a:t>il</a:t>
            </a:r>
            <a:r>
              <a:rPr lang="en-GB" altLang="it-IT" sz="2400" b="1" dirty="0" smtClean="0">
                <a:latin typeface="Calibri" panose="020F0502020204030204" pitchFamily="34" charset="0"/>
                <a:ea typeface="ＭＳ Ｐゴシック" pitchFamily="34" charset="-128"/>
              </a:rPr>
              <a:t> </a:t>
            </a:r>
            <a:r>
              <a:rPr lang="en-GB" altLang="it-IT" sz="2400" b="1" dirty="0" err="1" smtClean="0">
                <a:latin typeface="Calibri" panose="020F0502020204030204" pitchFamily="34" charset="0"/>
                <a:ea typeface="ＭＳ Ｐゴシック" pitchFamily="34" charset="-128"/>
              </a:rPr>
              <a:t>diametro</a:t>
            </a:r>
            <a:r>
              <a:rPr lang="en-GB" altLang="it-IT" sz="2400" b="1" dirty="0" smtClean="0">
                <a:latin typeface="Calibri" panose="020F0502020204030204" pitchFamily="34" charset="0"/>
                <a:ea typeface="ＭＳ Ｐゴシック" pitchFamily="34" charset="-128"/>
              </a:rPr>
              <a:t> </a:t>
            </a:r>
            <a:r>
              <a:rPr lang="en-GB" altLang="it-IT" sz="2400" b="1" dirty="0" err="1" smtClean="0">
                <a:latin typeface="Calibri" panose="020F0502020204030204" pitchFamily="34" charset="0"/>
                <a:ea typeface="ＭＳ Ｐゴシック" pitchFamily="34" charset="-128"/>
              </a:rPr>
              <a:t>antero</a:t>
            </a:r>
            <a:r>
              <a:rPr lang="en-GB" altLang="it-IT" sz="2400" b="1" dirty="0" smtClean="0">
                <a:latin typeface="Calibri" panose="020F0502020204030204" pitchFamily="34" charset="0"/>
                <a:ea typeface="ＭＳ Ｐゴシック" pitchFamily="34" charset="-128"/>
              </a:rPr>
              <a:t> </a:t>
            </a:r>
            <a:r>
              <a:rPr lang="en-GB" altLang="it-IT" sz="2400" b="1" dirty="0" err="1" smtClean="0">
                <a:latin typeface="Calibri" panose="020F0502020204030204" pitchFamily="34" charset="0"/>
                <a:ea typeface="ＭＳ Ｐゴシック" pitchFamily="34" charset="-128"/>
              </a:rPr>
              <a:t>posteriore</a:t>
            </a:r>
            <a:endParaRPr lang="en-GB" altLang="it-IT" sz="2400" b="1" dirty="0">
              <a:latin typeface="Calibri" panose="020F0502020204030204" pitchFamily="34" charset="0"/>
              <a:ea typeface="ＭＳ Ｐゴシック" pitchFamily="34" charset="-128"/>
            </a:endParaRPr>
          </a:p>
        </p:txBody>
      </p:sp>
      <p:pic>
        <p:nvPicPr>
          <p:cNvPr id="9" name="Picture 2"/>
          <p:cNvPicPr>
            <a:picLocks noChangeAspect="1" noChangeArrowheads="1"/>
          </p:cNvPicPr>
          <p:nvPr/>
        </p:nvPicPr>
        <p:blipFill>
          <a:blip r:embed="rId5" cstate="print"/>
          <a:srcRect/>
          <a:stretch>
            <a:fillRect/>
          </a:stretch>
        </p:blipFill>
        <p:spPr bwMode="auto">
          <a:xfrm>
            <a:off x="7910513" y="6092825"/>
            <a:ext cx="1054100" cy="608013"/>
          </a:xfrm>
          <a:prstGeom prst="rect">
            <a:avLst/>
          </a:prstGeom>
          <a:noFill/>
          <a:ln w="9525">
            <a:noFill/>
            <a:miter lim="800000"/>
            <a:headEnd/>
            <a:tailEnd/>
          </a:ln>
        </p:spPr>
      </p:pic>
    </p:spTree>
    <p:extLst>
      <p:ext uri="{BB962C8B-B14F-4D97-AF65-F5344CB8AC3E}">
        <p14:creationId xmlns:p14="http://schemas.microsoft.com/office/powerpoint/2010/main" xmlns="" val="171708637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Leonardo\Desktop\car 00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664791" y="2315031"/>
            <a:ext cx="2358033" cy="1474009"/>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3" name="Picture 4" descr="C:\Users\Leonardo\Desktop\cc1 001.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970908" y="2315031"/>
            <a:ext cx="2337396" cy="1460624"/>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4" name="Picture 5" descr="C:\Users\Leonardo\Desktop\cpi 001.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339752" y="4005064"/>
            <a:ext cx="4202609" cy="2654543"/>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
        <p:nvSpPr>
          <p:cNvPr id="5" name="Text Box 11"/>
          <p:cNvSpPr txBox="1">
            <a:spLocks noChangeArrowheads="1"/>
          </p:cNvSpPr>
          <p:nvPr/>
        </p:nvSpPr>
        <p:spPr bwMode="auto">
          <a:xfrm>
            <a:off x="107504" y="82153"/>
            <a:ext cx="8784976" cy="1815878"/>
          </a:xfrm>
          <a:prstGeom prst="rect">
            <a:avLst/>
          </a:prstGeom>
          <a:ln>
            <a:noFill/>
            <a:headEnd/>
            <a:tailEnd/>
          </a:ln>
        </p:spPr>
        <p:style>
          <a:lnRef idx="2">
            <a:schemeClr val="accent3"/>
          </a:lnRef>
          <a:fillRef idx="1">
            <a:schemeClr val="lt1"/>
          </a:fillRef>
          <a:effectRef idx="0">
            <a:schemeClr val="accent3"/>
          </a:effectRef>
          <a:fontRef idx="minor">
            <a:schemeClr val="dk1"/>
          </a:fontRef>
        </p:style>
        <p:txBody>
          <a:bodyPr wrap="square" lIns="91435" tIns="45718" rIns="91435" bIns="45718">
            <a:spAutoFit/>
          </a:bodyPr>
          <a:lstStyle/>
          <a:p>
            <a:pPr algn="ctr" defTabSz="914559">
              <a:spcBef>
                <a:spcPct val="50000"/>
              </a:spcBef>
              <a:defRPr/>
            </a:pPr>
            <a:r>
              <a:rPr lang="it-IT" sz="4400" b="1" dirty="0" err="1">
                <a:solidFill>
                  <a:srgbClr val="FF0000"/>
                </a:solidFill>
                <a:latin typeface="Calibri" panose="020F0502020204030204" pitchFamily="34" charset="0"/>
              </a:rPr>
              <a:t>Circulation</a:t>
            </a:r>
            <a:endParaRPr lang="it-IT" sz="4400" b="1" dirty="0">
              <a:solidFill>
                <a:srgbClr val="FF0000"/>
              </a:solidFill>
              <a:latin typeface="Calibri" panose="020F0502020204030204" pitchFamily="34" charset="0"/>
            </a:endParaRPr>
          </a:p>
          <a:p>
            <a:pPr algn="ctr" defTabSz="914559">
              <a:lnSpc>
                <a:spcPct val="50000"/>
              </a:lnSpc>
              <a:spcBef>
                <a:spcPct val="50000"/>
              </a:spcBef>
              <a:defRPr/>
            </a:pPr>
            <a:r>
              <a:rPr lang="it-IT" sz="3200" b="1" dirty="0">
                <a:solidFill>
                  <a:srgbClr val="FF0000"/>
                </a:solidFill>
                <a:latin typeface="Calibri" panose="020F0502020204030204" pitchFamily="34" charset="0"/>
              </a:rPr>
              <a:t>Compressioni </a:t>
            </a:r>
            <a:r>
              <a:rPr lang="it-IT" sz="3200" b="1" dirty="0" smtClean="0">
                <a:solidFill>
                  <a:srgbClr val="FF0000"/>
                </a:solidFill>
                <a:latin typeface="Calibri" panose="020F0502020204030204" pitchFamily="34" charset="0"/>
              </a:rPr>
              <a:t>toraciche: tecnica dei pollici</a:t>
            </a:r>
            <a:endParaRPr lang="it-IT" sz="3200" b="1" dirty="0">
              <a:solidFill>
                <a:srgbClr val="FF0000"/>
              </a:solidFill>
              <a:latin typeface="Calibri" panose="020F0502020204030204" pitchFamily="34" charset="0"/>
            </a:endParaRPr>
          </a:p>
          <a:p>
            <a:pPr algn="ctr" defTabSz="914559">
              <a:lnSpc>
                <a:spcPct val="50000"/>
              </a:lnSpc>
              <a:spcBef>
                <a:spcPct val="50000"/>
              </a:spcBef>
              <a:defRPr/>
            </a:pPr>
            <a:endParaRPr lang="it-IT" sz="3600" b="1" dirty="0">
              <a:solidFill>
                <a:srgbClr val="FF0000"/>
              </a:solidFill>
              <a:latin typeface="Calibri" panose="020F0502020204030204" pitchFamily="34" charset="0"/>
            </a:endParaRPr>
          </a:p>
        </p:txBody>
      </p:sp>
      <p:pic>
        <p:nvPicPr>
          <p:cNvPr id="6" name="Picture 2"/>
          <p:cNvPicPr>
            <a:picLocks noChangeAspect="1" noChangeArrowheads="1"/>
          </p:cNvPicPr>
          <p:nvPr/>
        </p:nvPicPr>
        <p:blipFill>
          <a:blip r:embed="rId5" cstate="print"/>
          <a:srcRect/>
          <a:stretch>
            <a:fillRect/>
          </a:stretch>
        </p:blipFill>
        <p:spPr bwMode="auto">
          <a:xfrm>
            <a:off x="7910513" y="6092825"/>
            <a:ext cx="1054100" cy="608013"/>
          </a:xfrm>
          <a:prstGeom prst="rect">
            <a:avLst/>
          </a:prstGeom>
          <a:noFill/>
          <a:ln w="9525">
            <a:noFill/>
            <a:miter lim="800000"/>
            <a:headEnd/>
            <a:tailEnd/>
          </a:ln>
        </p:spPr>
      </p:pic>
    </p:spTree>
    <p:extLst>
      <p:ext uri="{BB962C8B-B14F-4D97-AF65-F5344CB8AC3E}">
        <p14:creationId xmlns:p14="http://schemas.microsoft.com/office/powerpoint/2010/main" xmlns="" val="366892469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7"/>
          <p:cNvGrpSpPr>
            <a:grpSpLocks/>
          </p:cNvGrpSpPr>
          <p:nvPr/>
        </p:nvGrpSpPr>
        <p:grpSpPr bwMode="auto">
          <a:xfrm>
            <a:off x="611149" y="1655216"/>
            <a:ext cx="7920661" cy="4207223"/>
            <a:chOff x="225" y="836"/>
            <a:chExt cx="5977" cy="3291"/>
          </a:xfrm>
        </p:grpSpPr>
        <p:sp>
          <p:nvSpPr>
            <p:cNvPr id="3" name="Rectangle 23"/>
            <p:cNvSpPr>
              <a:spLocks noChangeArrowheads="1"/>
            </p:cNvSpPr>
            <p:nvPr/>
          </p:nvSpPr>
          <p:spPr bwMode="auto">
            <a:xfrm>
              <a:off x="497" y="836"/>
              <a:ext cx="5586" cy="3291"/>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b="1">
                  <a:solidFill>
                    <a:srgbClr val="000000"/>
                  </a:solidFill>
                  <a:latin typeface="Arial" pitchFamily="34" charset="0"/>
                  <a:ea typeface="ＭＳ Ｐゴシック" pitchFamily="34" charset="-128"/>
                </a:defRPr>
              </a:lvl1pPr>
              <a:lvl2pPr marL="742950" indent="-285750">
                <a:defRPr sz="1200" b="1">
                  <a:solidFill>
                    <a:srgbClr val="000000"/>
                  </a:solidFill>
                  <a:latin typeface="Arial" pitchFamily="34" charset="0"/>
                  <a:ea typeface="ＭＳ Ｐゴシック" pitchFamily="34" charset="-128"/>
                </a:defRPr>
              </a:lvl2pPr>
              <a:lvl3pPr marL="1143000" indent="-228600">
                <a:defRPr sz="1200" b="1">
                  <a:solidFill>
                    <a:srgbClr val="000000"/>
                  </a:solidFill>
                  <a:latin typeface="Arial" pitchFamily="34" charset="0"/>
                  <a:ea typeface="ＭＳ Ｐゴシック" pitchFamily="34" charset="-128"/>
                </a:defRPr>
              </a:lvl3pPr>
              <a:lvl4pPr marL="1600200" indent="-228600">
                <a:defRPr sz="1200" b="1">
                  <a:solidFill>
                    <a:srgbClr val="000000"/>
                  </a:solidFill>
                  <a:latin typeface="Arial" pitchFamily="34" charset="0"/>
                  <a:ea typeface="ＭＳ Ｐゴシック" pitchFamily="34" charset="-128"/>
                </a:defRPr>
              </a:lvl4pPr>
              <a:lvl5pPr marL="2057400" indent="-228600">
                <a:defRPr sz="1200" b="1">
                  <a:solidFill>
                    <a:srgbClr val="000000"/>
                  </a:solidFill>
                  <a:latin typeface="Arial" pitchFamily="34" charset="0"/>
                  <a:ea typeface="ＭＳ Ｐゴシック" pitchFamily="34" charset="-128"/>
                </a:defRPr>
              </a:lvl5pPr>
              <a:lvl6pPr marL="2514600" indent="-228600" eaLnBrk="0" fontAlgn="base" hangingPunct="0">
                <a:spcBef>
                  <a:spcPct val="50000"/>
                </a:spcBef>
                <a:spcAft>
                  <a:spcPct val="0"/>
                </a:spcAft>
                <a:defRPr sz="1200" b="1">
                  <a:solidFill>
                    <a:srgbClr val="000000"/>
                  </a:solidFill>
                  <a:latin typeface="Arial" pitchFamily="34" charset="0"/>
                  <a:ea typeface="ＭＳ Ｐゴシック" pitchFamily="34" charset="-128"/>
                </a:defRPr>
              </a:lvl6pPr>
              <a:lvl7pPr marL="2971800" indent="-228600" eaLnBrk="0" fontAlgn="base" hangingPunct="0">
                <a:spcBef>
                  <a:spcPct val="50000"/>
                </a:spcBef>
                <a:spcAft>
                  <a:spcPct val="0"/>
                </a:spcAft>
                <a:defRPr sz="1200" b="1">
                  <a:solidFill>
                    <a:srgbClr val="000000"/>
                  </a:solidFill>
                  <a:latin typeface="Arial" pitchFamily="34" charset="0"/>
                  <a:ea typeface="ＭＳ Ｐゴシック" pitchFamily="34" charset="-128"/>
                </a:defRPr>
              </a:lvl7pPr>
              <a:lvl8pPr marL="3429000" indent="-228600" eaLnBrk="0" fontAlgn="base" hangingPunct="0">
                <a:spcBef>
                  <a:spcPct val="50000"/>
                </a:spcBef>
                <a:spcAft>
                  <a:spcPct val="0"/>
                </a:spcAft>
                <a:defRPr sz="1200" b="1">
                  <a:solidFill>
                    <a:srgbClr val="000000"/>
                  </a:solidFill>
                  <a:latin typeface="Arial" pitchFamily="34" charset="0"/>
                  <a:ea typeface="ＭＳ Ｐゴシック" pitchFamily="34" charset="-128"/>
                </a:defRPr>
              </a:lvl8pPr>
              <a:lvl9pPr marL="3886200" indent="-228600" eaLnBrk="0" fontAlgn="base" hangingPunct="0">
                <a:spcBef>
                  <a:spcPct val="50000"/>
                </a:spcBef>
                <a:spcAft>
                  <a:spcPct val="0"/>
                </a:spcAft>
                <a:defRPr sz="1200" b="1">
                  <a:solidFill>
                    <a:srgbClr val="000000"/>
                  </a:solidFill>
                  <a:latin typeface="Arial" pitchFamily="34" charset="0"/>
                  <a:ea typeface="ＭＳ Ｐゴシック" pitchFamily="34" charset="-128"/>
                </a:defRPr>
              </a:lvl9pPr>
            </a:lstStyle>
            <a:p>
              <a:pPr marL="0" marR="0" lvl="0" indent="0" defTabSz="914400" eaLnBrk="0" fontAlgn="base" latinLnBrk="0" hangingPunct="0">
                <a:lnSpc>
                  <a:spcPct val="100000"/>
                </a:lnSpc>
                <a:spcBef>
                  <a:spcPct val="50000"/>
                </a:spcBef>
                <a:spcAft>
                  <a:spcPct val="0"/>
                </a:spcAft>
                <a:buClrTx/>
                <a:buSzTx/>
                <a:buFontTx/>
                <a:buNone/>
                <a:tabLst/>
                <a:defRPr/>
              </a:pPr>
              <a:endParaRPr kumimoji="0" lang="it-IT" altLang="it-IT" sz="1200" b="1" i="0" u="none" strike="noStrike" kern="0" cap="none" spc="0" normalizeH="0" baseline="0" noProof="0" smtClean="0">
                <a:ln>
                  <a:noFill/>
                </a:ln>
                <a:solidFill>
                  <a:srgbClr val="000000"/>
                </a:solidFill>
                <a:effectLst/>
                <a:uLnTx/>
                <a:uFillTx/>
                <a:latin typeface="Arial" pitchFamily="34" charset="0"/>
                <a:ea typeface="ＭＳ Ｐゴシック" pitchFamily="34" charset="-128"/>
              </a:endParaRPr>
            </a:p>
          </p:txBody>
        </p:sp>
        <p:pic>
          <p:nvPicPr>
            <p:cNvPr id="4" name="Picture 11" descr="04s12"/>
            <p:cNvPicPr>
              <a:picLocks noChangeAspect="1" noChangeArrowheads="1"/>
            </p:cNvPicPr>
            <p:nvPr/>
          </p:nvPicPr>
          <p:blipFill>
            <a:blip r:embed="rId2" cstate="print">
              <a:lum bright="-42000" contrast="60000"/>
              <a:grayscl/>
              <a:extLst>
                <a:ext uri="{28A0092B-C50C-407E-A947-70E740481C1C}">
                  <a14:useLocalDpi xmlns:a14="http://schemas.microsoft.com/office/drawing/2010/main" xmlns="" val="0"/>
                </a:ext>
              </a:extLst>
            </a:blip>
            <a:srcRect b="45020"/>
            <a:stretch>
              <a:fillRect/>
            </a:stretch>
          </p:blipFill>
          <p:spPr bwMode="auto">
            <a:xfrm>
              <a:off x="666" y="950"/>
              <a:ext cx="2617" cy="2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 Box 15"/>
            <p:cNvSpPr txBox="1">
              <a:spLocks noChangeArrowheads="1"/>
            </p:cNvSpPr>
            <p:nvPr/>
          </p:nvSpPr>
          <p:spPr bwMode="auto">
            <a:xfrm>
              <a:off x="225" y="3880"/>
              <a:ext cx="5977" cy="247"/>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a:defRPr sz="1200" b="1">
                  <a:solidFill>
                    <a:srgbClr val="000000"/>
                  </a:solidFill>
                  <a:latin typeface="Arial" pitchFamily="34" charset="0"/>
                  <a:ea typeface="ＭＳ Ｐゴシック" pitchFamily="34" charset="-128"/>
                </a:defRPr>
              </a:lvl1pPr>
              <a:lvl2pPr marL="742950" indent="-285750">
                <a:defRPr sz="1200" b="1">
                  <a:solidFill>
                    <a:srgbClr val="000000"/>
                  </a:solidFill>
                  <a:latin typeface="Arial" pitchFamily="34" charset="0"/>
                  <a:ea typeface="ＭＳ Ｐゴシック" pitchFamily="34" charset="-128"/>
                </a:defRPr>
              </a:lvl2pPr>
              <a:lvl3pPr marL="1143000" indent="-228600">
                <a:defRPr sz="1200" b="1">
                  <a:solidFill>
                    <a:srgbClr val="000000"/>
                  </a:solidFill>
                  <a:latin typeface="Arial" pitchFamily="34" charset="0"/>
                  <a:ea typeface="ＭＳ Ｐゴシック" pitchFamily="34" charset="-128"/>
                </a:defRPr>
              </a:lvl3pPr>
              <a:lvl4pPr marL="1600200" indent="-228600">
                <a:defRPr sz="1200" b="1">
                  <a:solidFill>
                    <a:srgbClr val="000000"/>
                  </a:solidFill>
                  <a:latin typeface="Arial" pitchFamily="34" charset="0"/>
                  <a:ea typeface="ＭＳ Ｐゴシック" pitchFamily="34" charset="-128"/>
                </a:defRPr>
              </a:lvl4pPr>
              <a:lvl5pPr marL="2057400" indent="-228600">
                <a:defRPr sz="1200" b="1">
                  <a:solidFill>
                    <a:srgbClr val="000000"/>
                  </a:solidFill>
                  <a:latin typeface="Arial" pitchFamily="34" charset="0"/>
                  <a:ea typeface="ＭＳ Ｐゴシック" pitchFamily="34" charset="-128"/>
                </a:defRPr>
              </a:lvl5pPr>
              <a:lvl6pPr marL="2514600" indent="-228600" eaLnBrk="0" fontAlgn="base" hangingPunct="0">
                <a:spcBef>
                  <a:spcPct val="50000"/>
                </a:spcBef>
                <a:spcAft>
                  <a:spcPct val="0"/>
                </a:spcAft>
                <a:defRPr sz="1200" b="1">
                  <a:solidFill>
                    <a:srgbClr val="000000"/>
                  </a:solidFill>
                  <a:latin typeface="Arial" pitchFamily="34" charset="0"/>
                  <a:ea typeface="ＭＳ Ｐゴシック" pitchFamily="34" charset="-128"/>
                </a:defRPr>
              </a:lvl6pPr>
              <a:lvl7pPr marL="2971800" indent="-228600" eaLnBrk="0" fontAlgn="base" hangingPunct="0">
                <a:spcBef>
                  <a:spcPct val="50000"/>
                </a:spcBef>
                <a:spcAft>
                  <a:spcPct val="0"/>
                </a:spcAft>
                <a:defRPr sz="1200" b="1">
                  <a:solidFill>
                    <a:srgbClr val="000000"/>
                  </a:solidFill>
                  <a:latin typeface="Arial" pitchFamily="34" charset="0"/>
                  <a:ea typeface="ＭＳ Ｐゴシック" pitchFamily="34" charset="-128"/>
                </a:defRPr>
              </a:lvl7pPr>
              <a:lvl8pPr marL="3429000" indent="-228600" eaLnBrk="0" fontAlgn="base" hangingPunct="0">
                <a:spcBef>
                  <a:spcPct val="50000"/>
                </a:spcBef>
                <a:spcAft>
                  <a:spcPct val="0"/>
                </a:spcAft>
                <a:defRPr sz="1200" b="1">
                  <a:solidFill>
                    <a:srgbClr val="000000"/>
                  </a:solidFill>
                  <a:latin typeface="Arial" pitchFamily="34" charset="0"/>
                  <a:ea typeface="ＭＳ Ｐゴシック" pitchFamily="34" charset="-128"/>
                </a:defRPr>
              </a:lvl8pPr>
              <a:lvl9pPr marL="3886200" indent="-228600" eaLnBrk="0" fontAlgn="base" hangingPunct="0">
                <a:spcBef>
                  <a:spcPct val="50000"/>
                </a:spcBef>
                <a:spcAft>
                  <a:spcPct val="0"/>
                </a:spcAft>
                <a:defRPr sz="1200" b="1">
                  <a:solidFill>
                    <a:srgbClr val="000000"/>
                  </a:solidFill>
                  <a:latin typeface="Arial" pitchFamily="34" charset="0"/>
                  <a:ea typeface="ＭＳ Ｐゴシック" pitchFamily="34" charset="-128"/>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r>
                <a:rPr kumimoji="0" lang="it-IT" altLang="it-IT" sz="1600" b="1" i="0" u="none" strike="noStrike" kern="0" cap="none" spc="0" normalizeH="0" baseline="0" noProof="0" dirty="0" smtClean="0">
                  <a:ln>
                    <a:noFill/>
                  </a:ln>
                  <a:solidFill>
                    <a:srgbClr val="000000"/>
                  </a:solidFill>
                  <a:effectLst/>
                  <a:uLnTx/>
                  <a:uFillTx/>
                  <a:latin typeface="Arial" pitchFamily="34" charset="0"/>
                  <a:ea typeface="ＭＳ Ｐゴシック" pitchFamily="34" charset="-128"/>
                </a:rPr>
                <a:t>Applicazione corretta e scorretta della pressione con la tecnica delle due dita</a:t>
              </a:r>
            </a:p>
          </p:txBody>
        </p:sp>
        <p:pic>
          <p:nvPicPr>
            <p:cNvPr id="6" name="Picture 18" descr="04s12"/>
            <p:cNvPicPr>
              <a:picLocks noChangeAspect="1" noChangeArrowheads="1"/>
            </p:cNvPicPr>
            <p:nvPr/>
          </p:nvPicPr>
          <p:blipFill>
            <a:blip r:embed="rId2" cstate="print">
              <a:lum bright="-42000" contrast="60000"/>
              <a:grayscl/>
              <a:extLst>
                <a:ext uri="{28A0092B-C50C-407E-A947-70E740481C1C}">
                  <a14:useLocalDpi xmlns:a14="http://schemas.microsoft.com/office/drawing/2010/main" xmlns="" val="0"/>
                </a:ext>
              </a:extLst>
            </a:blip>
            <a:srcRect t="51195" b="7626"/>
            <a:stretch>
              <a:fillRect/>
            </a:stretch>
          </p:blipFill>
          <p:spPr bwMode="auto">
            <a:xfrm>
              <a:off x="3365" y="1344"/>
              <a:ext cx="2618" cy="20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 Box 19"/>
            <p:cNvSpPr txBox="1">
              <a:spLocks noChangeArrowheads="1"/>
            </p:cNvSpPr>
            <p:nvPr/>
          </p:nvSpPr>
          <p:spPr bwMode="auto">
            <a:xfrm>
              <a:off x="4521" y="3265"/>
              <a:ext cx="1278" cy="250"/>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200" b="1">
                  <a:solidFill>
                    <a:srgbClr val="000000"/>
                  </a:solidFill>
                  <a:latin typeface="Arial" pitchFamily="34" charset="0"/>
                  <a:ea typeface="ＭＳ Ｐゴシック" pitchFamily="34" charset="-128"/>
                </a:defRPr>
              </a:lvl1pPr>
              <a:lvl2pPr marL="742950" indent="-285750">
                <a:defRPr sz="1200" b="1">
                  <a:solidFill>
                    <a:srgbClr val="000000"/>
                  </a:solidFill>
                  <a:latin typeface="Arial" pitchFamily="34" charset="0"/>
                  <a:ea typeface="ＭＳ Ｐゴシック" pitchFamily="34" charset="-128"/>
                </a:defRPr>
              </a:lvl2pPr>
              <a:lvl3pPr marL="1143000" indent="-228600">
                <a:defRPr sz="1200" b="1">
                  <a:solidFill>
                    <a:srgbClr val="000000"/>
                  </a:solidFill>
                  <a:latin typeface="Arial" pitchFamily="34" charset="0"/>
                  <a:ea typeface="ＭＳ Ｐゴシック" pitchFamily="34" charset="-128"/>
                </a:defRPr>
              </a:lvl3pPr>
              <a:lvl4pPr marL="1600200" indent="-228600">
                <a:defRPr sz="1200" b="1">
                  <a:solidFill>
                    <a:srgbClr val="000000"/>
                  </a:solidFill>
                  <a:latin typeface="Arial" pitchFamily="34" charset="0"/>
                  <a:ea typeface="ＭＳ Ｐゴシック" pitchFamily="34" charset="-128"/>
                </a:defRPr>
              </a:lvl4pPr>
              <a:lvl5pPr marL="2057400" indent="-228600">
                <a:defRPr sz="1200" b="1">
                  <a:solidFill>
                    <a:srgbClr val="000000"/>
                  </a:solidFill>
                  <a:latin typeface="Arial" pitchFamily="34" charset="0"/>
                  <a:ea typeface="ＭＳ Ｐゴシック" pitchFamily="34" charset="-128"/>
                </a:defRPr>
              </a:lvl5pPr>
              <a:lvl6pPr marL="2514600" indent="-228600" eaLnBrk="0" fontAlgn="base" hangingPunct="0">
                <a:spcBef>
                  <a:spcPct val="50000"/>
                </a:spcBef>
                <a:spcAft>
                  <a:spcPct val="0"/>
                </a:spcAft>
                <a:defRPr sz="1200" b="1">
                  <a:solidFill>
                    <a:srgbClr val="000000"/>
                  </a:solidFill>
                  <a:latin typeface="Arial" pitchFamily="34" charset="0"/>
                  <a:ea typeface="ＭＳ Ｐゴシック" pitchFamily="34" charset="-128"/>
                </a:defRPr>
              </a:lvl6pPr>
              <a:lvl7pPr marL="2971800" indent="-228600" eaLnBrk="0" fontAlgn="base" hangingPunct="0">
                <a:spcBef>
                  <a:spcPct val="50000"/>
                </a:spcBef>
                <a:spcAft>
                  <a:spcPct val="0"/>
                </a:spcAft>
                <a:defRPr sz="1200" b="1">
                  <a:solidFill>
                    <a:srgbClr val="000000"/>
                  </a:solidFill>
                  <a:latin typeface="Arial" pitchFamily="34" charset="0"/>
                  <a:ea typeface="ＭＳ Ｐゴシック" pitchFamily="34" charset="-128"/>
                </a:defRPr>
              </a:lvl7pPr>
              <a:lvl8pPr marL="3429000" indent="-228600" eaLnBrk="0" fontAlgn="base" hangingPunct="0">
                <a:spcBef>
                  <a:spcPct val="50000"/>
                </a:spcBef>
                <a:spcAft>
                  <a:spcPct val="0"/>
                </a:spcAft>
                <a:defRPr sz="1200" b="1">
                  <a:solidFill>
                    <a:srgbClr val="000000"/>
                  </a:solidFill>
                  <a:latin typeface="Arial" pitchFamily="34" charset="0"/>
                  <a:ea typeface="ＭＳ Ｐゴシック" pitchFamily="34" charset="-128"/>
                </a:defRPr>
              </a:lvl8pPr>
              <a:lvl9pPr marL="3886200" indent="-228600" eaLnBrk="0" fontAlgn="base" hangingPunct="0">
                <a:spcBef>
                  <a:spcPct val="50000"/>
                </a:spcBef>
                <a:spcAft>
                  <a:spcPct val="0"/>
                </a:spcAft>
                <a:defRPr sz="1200" b="1">
                  <a:solidFill>
                    <a:srgbClr val="000000"/>
                  </a:solidFill>
                  <a:latin typeface="Arial" pitchFamily="34" charset="0"/>
                  <a:ea typeface="ＭＳ Ｐゴシック" pitchFamily="34" charset="-128"/>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r>
                <a:rPr kumimoji="0" lang="it-IT" altLang="it-IT" sz="2000" b="1" i="0" u="none" strike="noStrike" kern="0" cap="none" spc="0" normalizeH="0" baseline="0" noProof="0" smtClean="0">
                  <a:ln>
                    <a:noFill/>
                  </a:ln>
                  <a:solidFill>
                    <a:srgbClr val="FF0000"/>
                  </a:solidFill>
                  <a:effectLst/>
                  <a:uLnTx/>
                  <a:uFillTx/>
                  <a:latin typeface="Arial" pitchFamily="34" charset="0"/>
                  <a:ea typeface="ＭＳ Ｐゴシック" pitchFamily="34" charset="-128"/>
                </a:rPr>
                <a:t>Scorretta </a:t>
              </a:r>
            </a:p>
          </p:txBody>
        </p:sp>
        <p:sp>
          <p:nvSpPr>
            <p:cNvPr id="8" name="Rectangle 20"/>
            <p:cNvSpPr>
              <a:spLocks noChangeArrowheads="1"/>
            </p:cNvSpPr>
            <p:nvPr/>
          </p:nvSpPr>
          <p:spPr bwMode="auto">
            <a:xfrm>
              <a:off x="2075" y="3543"/>
              <a:ext cx="844" cy="134"/>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b="1">
                  <a:solidFill>
                    <a:srgbClr val="000000"/>
                  </a:solidFill>
                  <a:latin typeface="Arial" pitchFamily="34" charset="0"/>
                  <a:ea typeface="ＭＳ Ｐゴシック" pitchFamily="34" charset="-128"/>
                </a:defRPr>
              </a:lvl1pPr>
              <a:lvl2pPr marL="742950" indent="-285750">
                <a:defRPr sz="1200" b="1">
                  <a:solidFill>
                    <a:srgbClr val="000000"/>
                  </a:solidFill>
                  <a:latin typeface="Arial" pitchFamily="34" charset="0"/>
                  <a:ea typeface="ＭＳ Ｐゴシック" pitchFamily="34" charset="-128"/>
                </a:defRPr>
              </a:lvl2pPr>
              <a:lvl3pPr marL="1143000" indent="-228600">
                <a:defRPr sz="1200" b="1">
                  <a:solidFill>
                    <a:srgbClr val="000000"/>
                  </a:solidFill>
                  <a:latin typeface="Arial" pitchFamily="34" charset="0"/>
                  <a:ea typeface="ＭＳ Ｐゴシック" pitchFamily="34" charset="-128"/>
                </a:defRPr>
              </a:lvl3pPr>
              <a:lvl4pPr marL="1600200" indent="-228600">
                <a:defRPr sz="1200" b="1">
                  <a:solidFill>
                    <a:srgbClr val="000000"/>
                  </a:solidFill>
                  <a:latin typeface="Arial" pitchFamily="34" charset="0"/>
                  <a:ea typeface="ＭＳ Ｐゴシック" pitchFamily="34" charset="-128"/>
                </a:defRPr>
              </a:lvl4pPr>
              <a:lvl5pPr marL="2057400" indent="-228600">
                <a:defRPr sz="1200" b="1">
                  <a:solidFill>
                    <a:srgbClr val="000000"/>
                  </a:solidFill>
                  <a:latin typeface="Arial" pitchFamily="34" charset="0"/>
                  <a:ea typeface="ＭＳ Ｐゴシック" pitchFamily="34" charset="-128"/>
                </a:defRPr>
              </a:lvl5pPr>
              <a:lvl6pPr marL="2514600" indent="-228600" eaLnBrk="0" fontAlgn="base" hangingPunct="0">
                <a:spcBef>
                  <a:spcPct val="50000"/>
                </a:spcBef>
                <a:spcAft>
                  <a:spcPct val="0"/>
                </a:spcAft>
                <a:defRPr sz="1200" b="1">
                  <a:solidFill>
                    <a:srgbClr val="000000"/>
                  </a:solidFill>
                  <a:latin typeface="Arial" pitchFamily="34" charset="0"/>
                  <a:ea typeface="ＭＳ Ｐゴシック" pitchFamily="34" charset="-128"/>
                </a:defRPr>
              </a:lvl6pPr>
              <a:lvl7pPr marL="2971800" indent="-228600" eaLnBrk="0" fontAlgn="base" hangingPunct="0">
                <a:spcBef>
                  <a:spcPct val="50000"/>
                </a:spcBef>
                <a:spcAft>
                  <a:spcPct val="0"/>
                </a:spcAft>
                <a:defRPr sz="1200" b="1">
                  <a:solidFill>
                    <a:srgbClr val="000000"/>
                  </a:solidFill>
                  <a:latin typeface="Arial" pitchFamily="34" charset="0"/>
                  <a:ea typeface="ＭＳ Ｐゴシック" pitchFamily="34" charset="-128"/>
                </a:defRPr>
              </a:lvl7pPr>
              <a:lvl8pPr marL="3429000" indent="-228600" eaLnBrk="0" fontAlgn="base" hangingPunct="0">
                <a:spcBef>
                  <a:spcPct val="50000"/>
                </a:spcBef>
                <a:spcAft>
                  <a:spcPct val="0"/>
                </a:spcAft>
                <a:defRPr sz="1200" b="1">
                  <a:solidFill>
                    <a:srgbClr val="000000"/>
                  </a:solidFill>
                  <a:latin typeface="Arial" pitchFamily="34" charset="0"/>
                  <a:ea typeface="ＭＳ Ｐゴシック" pitchFamily="34" charset="-128"/>
                </a:defRPr>
              </a:lvl8pPr>
              <a:lvl9pPr marL="3886200" indent="-228600" eaLnBrk="0" fontAlgn="base" hangingPunct="0">
                <a:spcBef>
                  <a:spcPct val="50000"/>
                </a:spcBef>
                <a:spcAft>
                  <a:spcPct val="0"/>
                </a:spcAft>
                <a:defRPr sz="1200" b="1">
                  <a:solidFill>
                    <a:srgbClr val="000000"/>
                  </a:solidFill>
                  <a:latin typeface="Arial" pitchFamily="34" charset="0"/>
                  <a:ea typeface="ＭＳ Ｐゴシック" pitchFamily="34" charset="-128"/>
                </a:defRPr>
              </a:lvl9pPr>
            </a:lstStyle>
            <a:p>
              <a:pPr marL="0" marR="0" lvl="0" indent="0" defTabSz="914400" eaLnBrk="0" fontAlgn="base" latinLnBrk="0" hangingPunct="0">
                <a:lnSpc>
                  <a:spcPct val="100000"/>
                </a:lnSpc>
                <a:spcBef>
                  <a:spcPct val="50000"/>
                </a:spcBef>
                <a:spcAft>
                  <a:spcPct val="0"/>
                </a:spcAft>
                <a:buClrTx/>
                <a:buSzTx/>
                <a:buFontTx/>
                <a:buNone/>
                <a:tabLst/>
                <a:defRPr/>
              </a:pPr>
              <a:endParaRPr kumimoji="0" lang="it-IT" altLang="it-IT" sz="1200" b="1" i="0" u="none" strike="noStrike" kern="0" cap="none" spc="0" normalizeH="0" baseline="0" noProof="0" smtClean="0">
                <a:ln>
                  <a:noFill/>
                </a:ln>
                <a:solidFill>
                  <a:srgbClr val="000000"/>
                </a:solidFill>
                <a:effectLst/>
                <a:uLnTx/>
                <a:uFillTx/>
                <a:latin typeface="Arial" pitchFamily="34" charset="0"/>
                <a:ea typeface="ＭＳ Ｐゴシック" pitchFamily="34" charset="-128"/>
              </a:endParaRPr>
            </a:p>
          </p:txBody>
        </p:sp>
        <p:sp>
          <p:nvSpPr>
            <p:cNvPr id="9" name="Rectangle 21"/>
            <p:cNvSpPr>
              <a:spLocks noChangeArrowheads="1"/>
            </p:cNvSpPr>
            <p:nvPr/>
          </p:nvSpPr>
          <p:spPr bwMode="auto">
            <a:xfrm>
              <a:off x="663" y="3495"/>
              <a:ext cx="639" cy="245"/>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b="1">
                  <a:solidFill>
                    <a:srgbClr val="000000"/>
                  </a:solidFill>
                  <a:latin typeface="Arial" pitchFamily="34" charset="0"/>
                  <a:ea typeface="ＭＳ Ｐゴシック" pitchFamily="34" charset="-128"/>
                </a:defRPr>
              </a:lvl1pPr>
              <a:lvl2pPr marL="742950" indent="-285750">
                <a:defRPr sz="1200" b="1">
                  <a:solidFill>
                    <a:srgbClr val="000000"/>
                  </a:solidFill>
                  <a:latin typeface="Arial" pitchFamily="34" charset="0"/>
                  <a:ea typeface="ＭＳ Ｐゴシック" pitchFamily="34" charset="-128"/>
                </a:defRPr>
              </a:lvl2pPr>
              <a:lvl3pPr marL="1143000" indent="-228600">
                <a:defRPr sz="1200" b="1">
                  <a:solidFill>
                    <a:srgbClr val="000000"/>
                  </a:solidFill>
                  <a:latin typeface="Arial" pitchFamily="34" charset="0"/>
                  <a:ea typeface="ＭＳ Ｐゴシック" pitchFamily="34" charset="-128"/>
                </a:defRPr>
              </a:lvl3pPr>
              <a:lvl4pPr marL="1600200" indent="-228600">
                <a:defRPr sz="1200" b="1">
                  <a:solidFill>
                    <a:srgbClr val="000000"/>
                  </a:solidFill>
                  <a:latin typeface="Arial" pitchFamily="34" charset="0"/>
                  <a:ea typeface="ＭＳ Ｐゴシック" pitchFamily="34" charset="-128"/>
                </a:defRPr>
              </a:lvl4pPr>
              <a:lvl5pPr marL="2057400" indent="-228600">
                <a:defRPr sz="1200" b="1">
                  <a:solidFill>
                    <a:srgbClr val="000000"/>
                  </a:solidFill>
                  <a:latin typeface="Arial" pitchFamily="34" charset="0"/>
                  <a:ea typeface="ＭＳ Ｐゴシック" pitchFamily="34" charset="-128"/>
                </a:defRPr>
              </a:lvl5pPr>
              <a:lvl6pPr marL="2514600" indent="-228600" eaLnBrk="0" fontAlgn="base" hangingPunct="0">
                <a:spcBef>
                  <a:spcPct val="50000"/>
                </a:spcBef>
                <a:spcAft>
                  <a:spcPct val="0"/>
                </a:spcAft>
                <a:defRPr sz="1200" b="1">
                  <a:solidFill>
                    <a:srgbClr val="000000"/>
                  </a:solidFill>
                  <a:latin typeface="Arial" pitchFamily="34" charset="0"/>
                  <a:ea typeface="ＭＳ Ｐゴシック" pitchFamily="34" charset="-128"/>
                </a:defRPr>
              </a:lvl6pPr>
              <a:lvl7pPr marL="2971800" indent="-228600" eaLnBrk="0" fontAlgn="base" hangingPunct="0">
                <a:spcBef>
                  <a:spcPct val="50000"/>
                </a:spcBef>
                <a:spcAft>
                  <a:spcPct val="0"/>
                </a:spcAft>
                <a:defRPr sz="1200" b="1">
                  <a:solidFill>
                    <a:srgbClr val="000000"/>
                  </a:solidFill>
                  <a:latin typeface="Arial" pitchFamily="34" charset="0"/>
                  <a:ea typeface="ＭＳ Ｐゴシック" pitchFamily="34" charset="-128"/>
                </a:defRPr>
              </a:lvl7pPr>
              <a:lvl8pPr marL="3429000" indent="-228600" eaLnBrk="0" fontAlgn="base" hangingPunct="0">
                <a:spcBef>
                  <a:spcPct val="50000"/>
                </a:spcBef>
                <a:spcAft>
                  <a:spcPct val="0"/>
                </a:spcAft>
                <a:defRPr sz="1200" b="1">
                  <a:solidFill>
                    <a:srgbClr val="000000"/>
                  </a:solidFill>
                  <a:latin typeface="Arial" pitchFamily="34" charset="0"/>
                  <a:ea typeface="ＭＳ Ｐゴシック" pitchFamily="34" charset="-128"/>
                </a:defRPr>
              </a:lvl8pPr>
              <a:lvl9pPr marL="3886200" indent="-228600" eaLnBrk="0" fontAlgn="base" hangingPunct="0">
                <a:spcBef>
                  <a:spcPct val="50000"/>
                </a:spcBef>
                <a:spcAft>
                  <a:spcPct val="0"/>
                </a:spcAft>
                <a:defRPr sz="1200" b="1">
                  <a:solidFill>
                    <a:srgbClr val="000000"/>
                  </a:solidFill>
                  <a:latin typeface="Arial" pitchFamily="34" charset="0"/>
                  <a:ea typeface="ＭＳ Ｐゴシック" pitchFamily="34" charset="-128"/>
                </a:defRPr>
              </a:lvl9pPr>
            </a:lstStyle>
            <a:p>
              <a:pPr marL="0" marR="0" lvl="0" indent="0" defTabSz="914400" eaLnBrk="0" fontAlgn="base" latinLnBrk="0" hangingPunct="0">
                <a:lnSpc>
                  <a:spcPct val="100000"/>
                </a:lnSpc>
                <a:spcBef>
                  <a:spcPct val="50000"/>
                </a:spcBef>
                <a:spcAft>
                  <a:spcPct val="0"/>
                </a:spcAft>
                <a:buClrTx/>
                <a:buSzTx/>
                <a:buFontTx/>
                <a:buNone/>
                <a:tabLst/>
                <a:defRPr/>
              </a:pPr>
              <a:endParaRPr kumimoji="0" lang="it-IT" altLang="it-IT" sz="1200" b="1" i="0" u="none" strike="noStrike" kern="0" cap="none" spc="0" normalizeH="0" baseline="0" noProof="0" smtClean="0">
                <a:ln>
                  <a:noFill/>
                </a:ln>
                <a:solidFill>
                  <a:srgbClr val="000000"/>
                </a:solidFill>
                <a:effectLst/>
                <a:uLnTx/>
                <a:uFillTx/>
                <a:latin typeface="Arial" pitchFamily="34" charset="0"/>
                <a:ea typeface="ＭＳ Ｐゴシック" pitchFamily="34" charset="-128"/>
              </a:endParaRPr>
            </a:p>
          </p:txBody>
        </p:sp>
        <p:sp>
          <p:nvSpPr>
            <p:cNvPr id="10" name="Rectangle 22"/>
            <p:cNvSpPr>
              <a:spLocks noChangeArrowheads="1"/>
            </p:cNvSpPr>
            <p:nvPr/>
          </p:nvSpPr>
          <p:spPr bwMode="auto">
            <a:xfrm>
              <a:off x="4813" y="1325"/>
              <a:ext cx="844" cy="158"/>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b="1">
                  <a:solidFill>
                    <a:srgbClr val="000000"/>
                  </a:solidFill>
                  <a:latin typeface="Arial" pitchFamily="34" charset="0"/>
                  <a:ea typeface="ＭＳ Ｐゴシック" pitchFamily="34" charset="-128"/>
                </a:defRPr>
              </a:lvl1pPr>
              <a:lvl2pPr marL="742950" indent="-285750">
                <a:defRPr sz="1200" b="1">
                  <a:solidFill>
                    <a:srgbClr val="000000"/>
                  </a:solidFill>
                  <a:latin typeface="Arial" pitchFamily="34" charset="0"/>
                  <a:ea typeface="ＭＳ Ｐゴシック" pitchFamily="34" charset="-128"/>
                </a:defRPr>
              </a:lvl2pPr>
              <a:lvl3pPr marL="1143000" indent="-228600">
                <a:defRPr sz="1200" b="1">
                  <a:solidFill>
                    <a:srgbClr val="000000"/>
                  </a:solidFill>
                  <a:latin typeface="Arial" pitchFamily="34" charset="0"/>
                  <a:ea typeface="ＭＳ Ｐゴシック" pitchFamily="34" charset="-128"/>
                </a:defRPr>
              </a:lvl3pPr>
              <a:lvl4pPr marL="1600200" indent="-228600">
                <a:defRPr sz="1200" b="1">
                  <a:solidFill>
                    <a:srgbClr val="000000"/>
                  </a:solidFill>
                  <a:latin typeface="Arial" pitchFamily="34" charset="0"/>
                  <a:ea typeface="ＭＳ Ｐゴシック" pitchFamily="34" charset="-128"/>
                </a:defRPr>
              </a:lvl4pPr>
              <a:lvl5pPr marL="2057400" indent="-228600">
                <a:defRPr sz="1200" b="1">
                  <a:solidFill>
                    <a:srgbClr val="000000"/>
                  </a:solidFill>
                  <a:latin typeface="Arial" pitchFamily="34" charset="0"/>
                  <a:ea typeface="ＭＳ Ｐゴシック" pitchFamily="34" charset="-128"/>
                </a:defRPr>
              </a:lvl5pPr>
              <a:lvl6pPr marL="2514600" indent="-228600" eaLnBrk="0" fontAlgn="base" hangingPunct="0">
                <a:spcBef>
                  <a:spcPct val="50000"/>
                </a:spcBef>
                <a:spcAft>
                  <a:spcPct val="0"/>
                </a:spcAft>
                <a:defRPr sz="1200" b="1">
                  <a:solidFill>
                    <a:srgbClr val="000000"/>
                  </a:solidFill>
                  <a:latin typeface="Arial" pitchFamily="34" charset="0"/>
                  <a:ea typeface="ＭＳ Ｐゴシック" pitchFamily="34" charset="-128"/>
                </a:defRPr>
              </a:lvl6pPr>
              <a:lvl7pPr marL="2971800" indent="-228600" eaLnBrk="0" fontAlgn="base" hangingPunct="0">
                <a:spcBef>
                  <a:spcPct val="50000"/>
                </a:spcBef>
                <a:spcAft>
                  <a:spcPct val="0"/>
                </a:spcAft>
                <a:defRPr sz="1200" b="1">
                  <a:solidFill>
                    <a:srgbClr val="000000"/>
                  </a:solidFill>
                  <a:latin typeface="Arial" pitchFamily="34" charset="0"/>
                  <a:ea typeface="ＭＳ Ｐゴシック" pitchFamily="34" charset="-128"/>
                </a:defRPr>
              </a:lvl7pPr>
              <a:lvl8pPr marL="3429000" indent="-228600" eaLnBrk="0" fontAlgn="base" hangingPunct="0">
                <a:spcBef>
                  <a:spcPct val="50000"/>
                </a:spcBef>
                <a:spcAft>
                  <a:spcPct val="0"/>
                </a:spcAft>
                <a:defRPr sz="1200" b="1">
                  <a:solidFill>
                    <a:srgbClr val="000000"/>
                  </a:solidFill>
                  <a:latin typeface="Arial" pitchFamily="34" charset="0"/>
                  <a:ea typeface="ＭＳ Ｐゴシック" pitchFamily="34" charset="-128"/>
                </a:defRPr>
              </a:lvl8pPr>
              <a:lvl9pPr marL="3886200" indent="-228600" eaLnBrk="0" fontAlgn="base" hangingPunct="0">
                <a:spcBef>
                  <a:spcPct val="50000"/>
                </a:spcBef>
                <a:spcAft>
                  <a:spcPct val="0"/>
                </a:spcAft>
                <a:defRPr sz="1200" b="1">
                  <a:solidFill>
                    <a:srgbClr val="000000"/>
                  </a:solidFill>
                  <a:latin typeface="Arial" pitchFamily="34" charset="0"/>
                  <a:ea typeface="ＭＳ Ｐゴシック" pitchFamily="34" charset="-128"/>
                </a:defRPr>
              </a:lvl9pPr>
            </a:lstStyle>
            <a:p>
              <a:pPr marL="0" marR="0" lvl="0" indent="0" defTabSz="914400" eaLnBrk="0" fontAlgn="base" latinLnBrk="0" hangingPunct="0">
                <a:lnSpc>
                  <a:spcPct val="100000"/>
                </a:lnSpc>
                <a:spcBef>
                  <a:spcPct val="50000"/>
                </a:spcBef>
                <a:spcAft>
                  <a:spcPct val="0"/>
                </a:spcAft>
                <a:buClrTx/>
                <a:buSzTx/>
                <a:buFontTx/>
                <a:buNone/>
                <a:tabLst/>
                <a:defRPr/>
              </a:pPr>
              <a:endParaRPr kumimoji="0" lang="it-IT" altLang="it-IT" sz="1200" b="1" i="0" u="none" strike="noStrike" kern="0" cap="none" spc="0" normalizeH="0" baseline="0" noProof="0" smtClean="0">
                <a:ln>
                  <a:noFill/>
                </a:ln>
                <a:solidFill>
                  <a:srgbClr val="000000"/>
                </a:solidFill>
                <a:effectLst/>
                <a:uLnTx/>
                <a:uFillTx/>
                <a:latin typeface="Arial" pitchFamily="34" charset="0"/>
                <a:ea typeface="ＭＳ Ｐゴシック" pitchFamily="34" charset="-128"/>
              </a:endParaRPr>
            </a:p>
          </p:txBody>
        </p:sp>
        <p:sp>
          <p:nvSpPr>
            <p:cNvPr id="11" name="Rectangle 24"/>
            <p:cNvSpPr>
              <a:spLocks noChangeArrowheads="1"/>
            </p:cNvSpPr>
            <p:nvPr/>
          </p:nvSpPr>
          <p:spPr bwMode="auto">
            <a:xfrm>
              <a:off x="3204" y="892"/>
              <a:ext cx="118" cy="2943"/>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b="1">
                  <a:solidFill>
                    <a:srgbClr val="000000"/>
                  </a:solidFill>
                  <a:latin typeface="Arial" pitchFamily="34" charset="0"/>
                  <a:ea typeface="ＭＳ Ｐゴシック" pitchFamily="34" charset="-128"/>
                </a:defRPr>
              </a:lvl1pPr>
              <a:lvl2pPr marL="742950" indent="-285750">
                <a:defRPr sz="1200" b="1">
                  <a:solidFill>
                    <a:srgbClr val="000000"/>
                  </a:solidFill>
                  <a:latin typeface="Arial" pitchFamily="34" charset="0"/>
                  <a:ea typeface="ＭＳ Ｐゴシック" pitchFamily="34" charset="-128"/>
                </a:defRPr>
              </a:lvl2pPr>
              <a:lvl3pPr marL="1143000" indent="-228600">
                <a:defRPr sz="1200" b="1">
                  <a:solidFill>
                    <a:srgbClr val="000000"/>
                  </a:solidFill>
                  <a:latin typeface="Arial" pitchFamily="34" charset="0"/>
                  <a:ea typeface="ＭＳ Ｐゴシック" pitchFamily="34" charset="-128"/>
                </a:defRPr>
              </a:lvl3pPr>
              <a:lvl4pPr marL="1600200" indent="-228600">
                <a:defRPr sz="1200" b="1">
                  <a:solidFill>
                    <a:srgbClr val="000000"/>
                  </a:solidFill>
                  <a:latin typeface="Arial" pitchFamily="34" charset="0"/>
                  <a:ea typeface="ＭＳ Ｐゴシック" pitchFamily="34" charset="-128"/>
                </a:defRPr>
              </a:lvl4pPr>
              <a:lvl5pPr marL="2057400" indent="-228600">
                <a:defRPr sz="1200" b="1">
                  <a:solidFill>
                    <a:srgbClr val="000000"/>
                  </a:solidFill>
                  <a:latin typeface="Arial" pitchFamily="34" charset="0"/>
                  <a:ea typeface="ＭＳ Ｐゴシック" pitchFamily="34" charset="-128"/>
                </a:defRPr>
              </a:lvl5pPr>
              <a:lvl6pPr marL="2514600" indent="-228600" eaLnBrk="0" fontAlgn="base" hangingPunct="0">
                <a:spcBef>
                  <a:spcPct val="50000"/>
                </a:spcBef>
                <a:spcAft>
                  <a:spcPct val="0"/>
                </a:spcAft>
                <a:defRPr sz="1200" b="1">
                  <a:solidFill>
                    <a:srgbClr val="000000"/>
                  </a:solidFill>
                  <a:latin typeface="Arial" pitchFamily="34" charset="0"/>
                  <a:ea typeface="ＭＳ Ｐゴシック" pitchFamily="34" charset="-128"/>
                </a:defRPr>
              </a:lvl6pPr>
              <a:lvl7pPr marL="2971800" indent="-228600" eaLnBrk="0" fontAlgn="base" hangingPunct="0">
                <a:spcBef>
                  <a:spcPct val="50000"/>
                </a:spcBef>
                <a:spcAft>
                  <a:spcPct val="0"/>
                </a:spcAft>
                <a:defRPr sz="1200" b="1">
                  <a:solidFill>
                    <a:srgbClr val="000000"/>
                  </a:solidFill>
                  <a:latin typeface="Arial" pitchFamily="34" charset="0"/>
                  <a:ea typeface="ＭＳ Ｐゴシック" pitchFamily="34" charset="-128"/>
                </a:defRPr>
              </a:lvl7pPr>
              <a:lvl8pPr marL="3429000" indent="-228600" eaLnBrk="0" fontAlgn="base" hangingPunct="0">
                <a:spcBef>
                  <a:spcPct val="50000"/>
                </a:spcBef>
                <a:spcAft>
                  <a:spcPct val="0"/>
                </a:spcAft>
                <a:defRPr sz="1200" b="1">
                  <a:solidFill>
                    <a:srgbClr val="000000"/>
                  </a:solidFill>
                  <a:latin typeface="Arial" pitchFamily="34" charset="0"/>
                  <a:ea typeface="ＭＳ Ｐゴシック" pitchFamily="34" charset="-128"/>
                </a:defRPr>
              </a:lvl8pPr>
              <a:lvl9pPr marL="3886200" indent="-228600" eaLnBrk="0" fontAlgn="base" hangingPunct="0">
                <a:spcBef>
                  <a:spcPct val="50000"/>
                </a:spcBef>
                <a:spcAft>
                  <a:spcPct val="0"/>
                </a:spcAft>
                <a:defRPr sz="1200" b="1">
                  <a:solidFill>
                    <a:srgbClr val="000000"/>
                  </a:solidFill>
                  <a:latin typeface="Arial" pitchFamily="34" charset="0"/>
                  <a:ea typeface="ＭＳ Ｐゴシック" pitchFamily="34" charset="-128"/>
                </a:defRPr>
              </a:lvl9pPr>
            </a:lstStyle>
            <a:p>
              <a:pPr marL="0" marR="0" lvl="0" indent="0" defTabSz="914400" eaLnBrk="0" fontAlgn="base" latinLnBrk="0" hangingPunct="0">
                <a:lnSpc>
                  <a:spcPct val="100000"/>
                </a:lnSpc>
                <a:spcBef>
                  <a:spcPct val="50000"/>
                </a:spcBef>
                <a:spcAft>
                  <a:spcPct val="0"/>
                </a:spcAft>
                <a:buClrTx/>
                <a:buSzTx/>
                <a:buFontTx/>
                <a:buNone/>
                <a:tabLst/>
                <a:defRPr/>
              </a:pPr>
              <a:endParaRPr kumimoji="0" lang="it-IT" altLang="it-IT" sz="1200" b="1" i="0" u="none" strike="noStrike" kern="0" cap="none" spc="0" normalizeH="0" baseline="0" noProof="0" smtClean="0">
                <a:ln>
                  <a:noFill/>
                </a:ln>
                <a:solidFill>
                  <a:srgbClr val="000000"/>
                </a:solidFill>
                <a:effectLst/>
                <a:uLnTx/>
                <a:uFillTx/>
                <a:latin typeface="Arial" pitchFamily="34" charset="0"/>
                <a:ea typeface="ＭＳ Ｐゴシック" pitchFamily="34" charset="-128"/>
              </a:endParaRPr>
            </a:p>
          </p:txBody>
        </p:sp>
        <p:sp>
          <p:nvSpPr>
            <p:cNvPr id="12" name="Text Box 16"/>
            <p:cNvSpPr txBox="1">
              <a:spLocks noChangeArrowheads="1"/>
            </p:cNvSpPr>
            <p:nvPr/>
          </p:nvSpPr>
          <p:spPr bwMode="auto">
            <a:xfrm>
              <a:off x="1422" y="3504"/>
              <a:ext cx="2058" cy="250"/>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200" b="1">
                  <a:solidFill>
                    <a:srgbClr val="000000"/>
                  </a:solidFill>
                  <a:latin typeface="Arial" pitchFamily="34" charset="0"/>
                  <a:ea typeface="ＭＳ Ｐゴシック" pitchFamily="34" charset="-128"/>
                </a:defRPr>
              </a:lvl1pPr>
              <a:lvl2pPr marL="742950" indent="-285750">
                <a:defRPr sz="1200" b="1">
                  <a:solidFill>
                    <a:srgbClr val="000000"/>
                  </a:solidFill>
                  <a:latin typeface="Arial" pitchFamily="34" charset="0"/>
                  <a:ea typeface="ＭＳ Ｐゴシック" pitchFamily="34" charset="-128"/>
                </a:defRPr>
              </a:lvl2pPr>
              <a:lvl3pPr marL="1143000" indent="-228600">
                <a:defRPr sz="1200" b="1">
                  <a:solidFill>
                    <a:srgbClr val="000000"/>
                  </a:solidFill>
                  <a:latin typeface="Arial" pitchFamily="34" charset="0"/>
                  <a:ea typeface="ＭＳ Ｐゴシック" pitchFamily="34" charset="-128"/>
                </a:defRPr>
              </a:lvl3pPr>
              <a:lvl4pPr marL="1600200" indent="-228600">
                <a:defRPr sz="1200" b="1">
                  <a:solidFill>
                    <a:srgbClr val="000000"/>
                  </a:solidFill>
                  <a:latin typeface="Arial" pitchFamily="34" charset="0"/>
                  <a:ea typeface="ＭＳ Ｐゴシック" pitchFamily="34" charset="-128"/>
                </a:defRPr>
              </a:lvl4pPr>
              <a:lvl5pPr marL="2057400" indent="-228600">
                <a:defRPr sz="1200" b="1">
                  <a:solidFill>
                    <a:srgbClr val="000000"/>
                  </a:solidFill>
                  <a:latin typeface="Arial" pitchFamily="34" charset="0"/>
                  <a:ea typeface="ＭＳ Ｐゴシック" pitchFamily="34" charset="-128"/>
                </a:defRPr>
              </a:lvl5pPr>
              <a:lvl6pPr marL="2514600" indent="-228600" eaLnBrk="0" fontAlgn="base" hangingPunct="0">
                <a:spcBef>
                  <a:spcPct val="50000"/>
                </a:spcBef>
                <a:spcAft>
                  <a:spcPct val="0"/>
                </a:spcAft>
                <a:defRPr sz="1200" b="1">
                  <a:solidFill>
                    <a:srgbClr val="000000"/>
                  </a:solidFill>
                  <a:latin typeface="Arial" pitchFamily="34" charset="0"/>
                  <a:ea typeface="ＭＳ Ｐゴシック" pitchFamily="34" charset="-128"/>
                </a:defRPr>
              </a:lvl6pPr>
              <a:lvl7pPr marL="2971800" indent="-228600" eaLnBrk="0" fontAlgn="base" hangingPunct="0">
                <a:spcBef>
                  <a:spcPct val="50000"/>
                </a:spcBef>
                <a:spcAft>
                  <a:spcPct val="0"/>
                </a:spcAft>
                <a:defRPr sz="1200" b="1">
                  <a:solidFill>
                    <a:srgbClr val="000000"/>
                  </a:solidFill>
                  <a:latin typeface="Arial" pitchFamily="34" charset="0"/>
                  <a:ea typeface="ＭＳ Ｐゴシック" pitchFamily="34" charset="-128"/>
                </a:defRPr>
              </a:lvl7pPr>
              <a:lvl8pPr marL="3429000" indent="-228600" eaLnBrk="0" fontAlgn="base" hangingPunct="0">
                <a:spcBef>
                  <a:spcPct val="50000"/>
                </a:spcBef>
                <a:spcAft>
                  <a:spcPct val="0"/>
                </a:spcAft>
                <a:defRPr sz="1200" b="1">
                  <a:solidFill>
                    <a:srgbClr val="000000"/>
                  </a:solidFill>
                  <a:latin typeface="Arial" pitchFamily="34" charset="0"/>
                  <a:ea typeface="ＭＳ Ｐゴシック" pitchFamily="34" charset="-128"/>
                </a:defRPr>
              </a:lvl8pPr>
              <a:lvl9pPr marL="3886200" indent="-228600" eaLnBrk="0" fontAlgn="base" hangingPunct="0">
                <a:spcBef>
                  <a:spcPct val="50000"/>
                </a:spcBef>
                <a:spcAft>
                  <a:spcPct val="0"/>
                </a:spcAft>
                <a:defRPr sz="1200" b="1">
                  <a:solidFill>
                    <a:srgbClr val="000000"/>
                  </a:solidFill>
                  <a:latin typeface="Arial" pitchFamily="34" charset="0"/>
                  <a:ea typeface="ＭＳ Ｐゴシック" pitchFamily="34" charset="-128"/>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r>
                <a:rPr kumimoji="0" lang="it-IT" altLang="it-IT" sz="2000" b="1" i="0" u="none" strike="noStrike" kern="0" cap="none" spc="0" normalizeH="0" baseline="0" noProof="0" smtClean="0">
                  <a:ln>
                    <a:noFill/>
                  </a:ln>
                  <a:solidFill>
                    <a:srgbClr val="0000FF"/>
                  </a:solidFill>
                  <a:effectLst/>
                  <a:uLnTx/>
                  <a:uFillTx/>
                  <a:latin typeface="Arial" pitchFamily="34" charset="0"/>
                  <a:ea typeface="ＭＳ Ｐゴシック" pitchFamily="34" charset="-128"/>
                </a:rPr>
                <a:t>Corretta </a:t>
              </a:r>
            </a:p>
          </p:txBody>
        </p:sp>
        <p:sp>
          <p:nvSpPr>
            <p:cNvPr id="13" name="Rectangle 25"/>
            <p:cNvSpPr>
              <a:spLocks noChangeArrowheads="1"/>
            </p:cNvSpPr>
            <p:nvPr/>
          </p:nvSpPr>
          <p:spPr bwMode="auto">
            <a:xfrm>
              <a:off x="5919" y="963"/>
              <a:ext cx="118" cy="2943"/>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b="1">
                  <a:solidFill>
                    <a:srgbClr val="000000"/>
                  </a:solidFill>
                  <a:latin typeface="Arial" pitchFamily="34" charset="0"/>
                  <a:ea typeface="ＭＳ Ｐゴシック" pitchFamily="34" charset="-128"/>
                </a:defRPr>
              </a:lvl1pPr>
              <a:lvl2pPr marL="742950" indent="-285750">
                <a:defRPr sz="1200" b="1">
                  <a:solidFill>
                    <a:srgbClr val="000000"/>
                  </a:solidFill>
                  <a:latin typeface="Arial" pitchFamily="34" charset="0"/>
                  <a:ea typeface="ＭＳ Ｐゴシック" pitchFamily="34" charset="-128"/>
                </a:defRPr>
              </a:lvl2pPr>
              <a:lvl3pPr marL="1143000" indent="-228600">
                <a:defRPr sz="1200" b="1">
                  <a:solidFill>
                    <a:srgbClr val="000000"/>
                  </a:solidFill>
                  <a:latin typeface="Arial" pitchFamily="34" charset="0"/>
                  <a:ea typeface="ＭＳ Ｐゴシック" pitchFamily="34" charset="-128"/>
                </a:defRPr>
              </a:lvl3pPr>
              <a:lvl4pPr marL="1600200" indent="-228600">
                <a:defRPr sz="1200" b="1">
                  <a:solidFill>
                    <a:srgbClr val="000000"/>
                  </a:solidFill>
                  <a:latin typeface="Arial" pitchFamily="34" charset="0"/>
                  <a:ea typeface="ＭＳ Ｐゴシック" pitchFamily="34" charset="-128"/>
                </a:defRPr>
              </a:lvl4pPr>
              <a:lvl5pPr marL="2057400" indent="-228600">
                <a:defRPr sz="1200" b="1">
                  <a:solidFill>
                    <a:srgbClr val="000000"/>
                  </a:solidFill>
                  <a:latin typeface="Arial" pitchFamily="34" charset="0"/>
                  <a:ea typeface="ＭＳ Ｐゴシック" pitchFamily="34" charset="-128"/>
                </a:defRPr>
              </a:lvl5pPr>
              <a:lvl6pPr marL="2514600" indent="-228600" eaLnBrk="0" fontAlgn="base" hangingPunct="0">
                <a:spcBef>
                  <a:spcPct val="50000"/>
                </a:spcBef>
                <a:spcAft>
                  <a:spcPct val="0"/>
                </a:spcAft>
                <a:defRPr sz="1200" b="1">
                  <a:solidFill>
                    <a:srgbClr val="000000"/>
                  </a:solidFill>
                  <a:latin typeface="Arial" pitchFamily="34" charset="0"/>
                  <a:ea typeface="ＭＳ Ｐゴシック" pitchFamily="34" charset="-128"/>
                </a:defRPr>
              </a:lvl6pPr>
              <a:lvl7pPr marL="2971800" indent="-228600" eaLnBrk="0" fontAlgn="base" hangingPunct="0">
                <a:spcBef>
                  <a:spcPct val="50000"/>
                </a:spcBef>
                <a:spcAft>
                  <a:spcPct val="0"/>
                </a:spcAft>
                <a:defRPr sz="1200" b="1">
                  <a:solidFill>
                    <a:srgbClr val="000000"/>
                  </a:solidFill>
                  <a:latin typeface="Arial" pitchFamily="34" charset="0"/>
                  <a:ea typeface="ＭＳ Ｐゴシック" pitchFamily="34" charset="-128"/>
                </a:defRPr>
              </a:lvl7pPr>
              <a:lvl8pPr marL="3429000" indent="-228600" eaLnBrk="0" fontAlgn="base" hangingPunct="0">
                <a:spcBef>
                  <a:spcPct val="50000"/>
                </a:spcBef>
                <a:spcAft>
                  <a:spcPct val="0"/>
                </a:spcAft>
                <a:defRPr sz="1200" b="1">
                  <a:solidFill>
                    <a:srgbClr val="000000"/>
                  </a:solidFill>
                  <a:latin typeface="Arial" pitchFamily="34" charset="0"/>
                  <a:ea typeface="ＭＳ Ｐゴシック" pitchFamily="34" charset="-128"/>
                </a:defRPr>
              </a:lvl8pPr>
              <a:lvl9pPr marL="3886200" indent="-228600" eaLnBrk="0" fontAlgn="base" hangingPunct="0">
                <a:spcBef>
                  <a:spcPct val="50000"/>
                </a:spcBef>
                <a:spcAft>
                  <a:spcPct val="0"/>
                </a:spcAft>
                <a:defRPr sz="1200" b="1">
                  <a:solidFill>
                    <a:srgbClr val="000000"/>
                  </a:solidFill>
                  <a:latin typeface="Arial" pitchFamily="34" charset="0"/>
                  <a:ea typeface="ＭＳ Ｐゴシック" pitchFamily="34" charset="-128"/>
                </a:defRPr>
              </a:lvl9pPr>
            </a:lstStyle>
            <a:p>
              <a:pPr marL="0" marR="0" lvl="0" indent="0" defTabSz="914400" eaLnBrk="0" fontAlgn="base" latinLnBrk="0" hangingPunct="0">
                <a:lnSpc>
                  <a:spcPct val="100000"/>
                </a:lnSpc>
                <a:spcBef>
                  <a:spcPct val="50000"/>
                </a:spcBef>
                <a:spcAft>
                  <a:spcPct val="0"/>
                </a:spcAft>
                <a:buClrTx/>
                <a:buSzTx/>
                <a:buFontTx/>
                <a:buNone/>
                <a:tabLst/>
                <a:defRPr/>
              </a:pPr>
              <a:endParaRPr kumimoji="0" lang="it-IT" altLang="it-IT" sz="1200" b="1" i="0" u="none" strike="noStrike" kern="0" cap="none" spc="0" normalizeH="0" baseline="0" noProof="0" smtClean="0">
                <a:ln>
                  <a:noFill/>
                </a:ln>
                <a:solidFill>
                  <a:srgbClr val="000000"/>
                </a:solidFill>
                <a:effectLst/>
                <a:uLnTx/>
                <a:uFillTx/>
                <a:latin typeface="Arial" pitchFamily="34" charset="0"/>
                <a:ea typeface="ＭＳ Ｐゴシック" pitchFamily="34" charset="-128"/>
              </a:endParaRPr>
            </a:p>
          </p:txBody>
        </p:sp>
      </p:grpSp>
      <p:sp>
        <p:nvSpPr>
          <p:cNvPr id="14" name="Text Box 11"/>
          <p:cNvSpPr txBox="1">
            <a:spLocks noChangeArrowheads="1"/>
          </p:cNvSpPr>
          <p:nvPr/>
        </p:nvSpPr>
        <p:spPr bwMode="auto">
          <a:xfrm>
            <a:off x="107504" y="82153"/>
            <a:ext cx="8784976" cy="1815878"/>
          </a:xfrm>
          <a:prstGeom prst="rect">
            <a:avLst/>
          </a:prstGeom>
          <a:ln>
            <a:noFill/>
            <a:headEnd/>
            <a:tailEnd/>
          </a:ln>
        </p:spPr>
        <p:style>
          <a:lnRef idx="2">
            <a:schemeClr val="accent3"/>
          </a:lnRef>
          <a:fillRef idx="1">
            <a:schemeClr val="lt1"/>
          </a:fillRef>
          <a:effectRef idx="0">
            <a:schemeClr val="accent3"/>
          </a:effectRef>
          <a:fontRef idx="minor">
            <a:schemeClr val="dk1"/>
          </a:fontRef>
        </p:style>
        <p:txBody>
          <a:bodyPr wrap="square" lIns="91435" tIns="45718" rIns="91435" bIns="45718">
            <a:spAutoFit/>
          </a:bodyPr>
          <a:lstStyle/>
          <a:p>
            <a:pPr algn="ctr" defTabSz="914559">
              <a:spcBef>
                <a:spcPct val="50000"/>
              </a:spcBef>
              <a:defRPr/>
            </a:pPr>
            <a:r>
              <a:rPr lang="it-IT" sz="4400" b="1" dirty="0" err="1">
                <a:solidFill>
                  <a:srgbClr val="FF0000"/>
                </a:solidFill>
                <a:latin typeface="Calibri" panose="020F0502020204030204" pitchFamily="34" charset="0"/>
              </a:rPr>
              <a:t>Circulation</a:t>
            </a:r>
            <a:endParaRPr lang="it-IT" sz="4400" b="1" dirty="0">
              <a:solidFill>
                <a:srgbClr val="FF0000"/>
              </a:solidFill>
              <a:latin typeface="Calibri" panose="020F0502020204030204" pitchFamily="34" charset="0"/>
            </a:endParaRPr>
          </a:p>
          <a:p>
            <a:pPr algn="ctr" defTabSz="914559">
              <a:lnSpc>
                <a:spcPct val="50000"/>
              </a:lnSpc>
              <a:spcBef>
                <a:spcPct val="50000"/>
              </a:spcBef>
              <a:defRPr/>
            </a:pPr>
            <a:r>
              <a:rPr lang="it-IT" sz="3200" b="1" dirty="0">
                <a:solidFill>
                  <a:srgbClr val="FF0000"/>
                </a:solidFill>
                <a:latin typeface="Calibri" panose="020F0502020204030204" pitchFamily="34" charset="0"/>
              </a:rPr>
              <a:t>Compressioni </a:t>
            </a:r>
            <a:r>
              <a:rPr lang="it-IT" sz="3200" b="1" dirty="0" smtClean="0">
                <a:solidFill>
                  <a:srgbClr val="FF0000"/>
                </a:solidFill>
                <a:latin typeface="Calibri" panose="020F0502020204030204" pitchFamily="34" charset="0"/>
              </a:rPr>
              <a:t>toraciche: tecnica </a:t>
            </a:r>
            <a:r>
              <a:rPr lang="it-IT" sz="3200" b="1" dirty="0">
                <a:solidFill>
                  <a:srgbClr val="FF0000"/>
                </a:solidFill>
                <a:latin typeface="Calibri" panose="020F0502020204030204" pitchFamily="34" charset="0"/>
              </a:rPr>
              <a:t>delle due dita</a:t>
            </a:r>
          </a:p>
          <a:p>
            <a:pPr algn="ctr" defTabSz="914559">
              <a:lnSpc>
                <a:spcPct val="50000"/>
              </a:lnSpc>
              <a:spcBef>
                <a:spcPct val="50000"/>
              </a:spcBef>
              <a:defRPr/>
            </a:pPr>
            <a:endParaRPr lang="it-IT" sz="3600" b="1" dirty="0">
              <a:solidFill>
                <a:srgbClr val="FF0000"/>
              </a:solidFill>
              <a:latin typeface="Calibri" panose="020F0502020204030204" pitchFamily="34" charset="0"/>
            </a:endParaRPr>
          </a:p>
        </p:txBody>
      </p:sp>
      <p:pic>
        <p:nvPicPr>
          <p:cNvPr id="15" name="Picture 2"/>
          <p:cNvPicPr>
            <a:picLocks noChangeAspect="1" noChangeArrowheads="1"/>
          </p:cNvPicPr>
          <p:nvPr/>
        </p:nvPicPr>
        <p:blipFill>
          <a:blip r:embed="rId3" cstate="print"/>
          <a:srcRect/>
          <a:stretch>
            <a:fillRect/>
          </a:stretch>
        </p:blipFill>
        <p:spPr bwMode="auto">
          <a:xfrm>
            <a:off x="7910513" y="6092825"/>
            <a:ext cx="1054100" cy="608013"/>
          </a:xfrm>
          <a:prstGeom prst="rect">
            <a:avLst/>
          </a:prstGeom>
          <a:noFill/>
          <a:ln w="9525">
            <a:noFill/>
            <a:miter lim="800000"/>
            <a:headEnd/>
            <a:tailEnd/>
          </a:ln>
        </p:spPr>
      </p:pic>
    </p:spTree>
    <p:extLst>
      <p:ext uri="{BB962C8B-B14F-4D97-AF65-F5344CB8AC3E}">
        <p14:creationId xmlns:p14="http://schemas.microsoft.com/office/powerpoint/2010/main" xmlns="" val="228843731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83" name="Line 7"/>
          <p:cNvSpPr>
            <a:spLocks noChangeShapeType="1"/>
          </p:cNvSpPr>
          <p:nvPr/>
        </p:nvSpPr>
        <p:spPr bwMode="auto">
          <a:xfrm>
            <a:off x="289278" y="1455738"/>
            <a:ext cx="8647289" cy="0"/>
          </a:xfrm>
          <a:prstGeom prst="line">
            <a:avLst/>
          </a:prstGeom>
          <a:ln>
            <a:headEnd/>
            <a:tailEnd/>
          </a:ln>
          <a:extLst/>
        </p:spPr>
        <p:style>
          <a:lnRef idx="2">
            <a:schemeClr val="accent3"/>
          </a:lnRef>
          <a:fillRef idx="1">
            <a:schemeClr val="lt1"/>
          </a:fillRef>
          <a:effectRef idx="0">
            <a:schemeClr val="accent3"/>
          </a:effectRef>
          <a:fontRef idx="minor">
            <a:schemeClr val="dk1"/>
          </a:fontRef>
        </p:style>
        <p:txBody>
          <a:bodyPr wrap="none" anchor="ctr"/>
          <a:lstStyle/>
          <a:p>
            <a:pPr>
              <a:defRPr/>
            </a:pPr>
            <a:endParaRPr lang="it-IT">
              <a:latin typeface="Arial" charset="0"/>
              <a:ea typeface="ＭＳ Ｐゴシック" charset="0"/>
            </a:endParaRPr>
          </a:p>
        </p:txBody>
      </p:sp>
      <p:pic>
        <p:nvPicPr>
          <p:cNvPr id="20482" name="Picture 8" descr="valutazione"/>
          <p:cNvPicPr>
            <a:picLocks noChangeAspect="1" noChangeArrowheads="1"/>
          </p:cNvPicPr>
          <p:nvPr/>
        </p:nvPicPr>
        <p:blipFill>
          <a:blip r:embed="rId2" cstate="print">
            <a:extLst>
              <a:ext uri="{28A0092B-C50C-407E-A947-70E740481C1C}">
                <a14:useLocalDpi xmlns:a14="http://schemas.microsoft.com/office/drawing/2010/main" xmlns="" val="0"/>
              </a:ext>
            </a:extLst>
          </a:blip>
          <a:srcRect l="1868" r="1913"/>
          <a:stretch>
            <a:fillRect/>
          </a:stretch>
        </p:blipFill>
        <p:spPr bwMode="auto">
          <a:xfrm>
            <a:off x="170745" y="2204864"/>
            <a:ext cx="8798277" cy="3702050"/>
          </a:xfrm>
          <a:prstGeom prst="rect">
            <a:avLst/>
          </a:prstGeom>
          <a:ln/>
        </p:spPr>
        <p:style>
          <a:lnRef idx="2">
            <a:schemeClr val="accent3"/>
          </a:lnRef>
          <a:fillRef idx="1">
            <a:schemeClr val="lt1"/>
          </a:fillRef>
          <a:effectRef idx="0">
            <a:schemeClr val="accent3"/>
          </a:effectRef>
          <a:fontRef idx="minor">
            <a:schemeClr val="dk1"/>
          </a:fontRef>
        </p:style>
      </p:pic>
      <p:sp>
        <p:nvSpPr>
          <p:cNvPr id="20483" name="Line 9"/>
          <p:cNvSpPr>
            <a:spLocks noChangeShapeType="1"/>
          </p:cNvSpPr>
          <p:nvPr/>
        </p:nvSpPr>
        <p:spPr bwMode="auto">
          <a:xfrm flipH="1">
            <a:off x="2494845" y="2374728"/>
            <a:ext cx="313267" cy="561975"/>
          </a:xfrm>
          <a:prstGeom prst="line">
            <a:avLst/>
          </a:prstGeom>
          <a:ln>
            <a:solidFill>
              <a:srgbClr val="FF0000"/>
            </a:solidFill>
            <a:headEnd/>
            <a:tailEnd/>
          </a:ln>
        </p:spPr>
        <p:style>
          <a:lnRef idx="2">
            <a:schemeClr val="accent3"/>
          </a:lnRef>
          <a:fillRef idx="1">
            <a:schemeClr val="lt1"/>
          </a:fillRef>
          <a:effectRef idx="0">
            <a:schemeClr val="accent3"/>
          </a:effectRef>
          <a:fontRef idx="minor">
            <a:schemeClr val="dk1"/>
          </a:fontRef>
        </p:style>
        <p:txBody>
          <a:bodyPr>
            <a:spAutoFit/>
          </a:bodyPr>
          <a:lstStyle/>
          <a:p>
            <a:endParaRPr lang="it-IT"/>
          </a:p>
        </p:txBody>
      </p:sp>
      <p:sp>
        <p:nvSpPr>
          <p:cNvPr id="20484" name="Line 10"/>
          <p:cNvSpPr>
            <a:spLocks noChangeShapeType="1"/>
          </p:cNvSpPr>
          <p:nvPr/>
        </p:nvSpPr>
        <p:spPr bwMode="auto">
          <a:xfrm flipH="1">
            <a:off x="4549423" y="2400128"/>
            <a:ext cx="313267" cy="561975"/>
          </a:xfrm>
          <a:prstGeom prst="line">
            <a:avLst/>
          </a:prstGeom>
          <a:ln>
            <a:solidFill>
              <a:srgbClr val="FF0000"/>
            </a:solidFill>
            <a:headEnd/>
            <a:tailEnd/>
          </a:ln>
        </p:spPr>
        <p:style>
          <a:lnRef idx="2">
            <a:schemeClr val="accent3"/>
          </a:lnRef>
          <a:fillRef idx="1">
            <a:schemeClr val="lt1"/>
          </a:fillRef>
          <a:effectRef idx="0">
            <a:schemeClr val="accent3"/>
          </a:effectRef>
          <a:fontRef idx="minor">
            <a:schemeClr val="dk1"/>
          </a:fontRef>
        </p:style>
        <p:txBody>
          <a:bodyPr>
            <a:spAutoFit/>
          </a:bodyPr>
          <a:lstStyle/>
          <a:p>
            <a:endParaRPr lang="it-IT"/>
          </a:p>
        </p:txBody>
      </p:sp>
      <p:sp>
        <p:nvSpPr>
          <p:cNvPr id="20485" name="Line 11"/>
          <p:cNvSpPr>
            <a:spLocks noChangeShapeType="1"/>
          </p:cNvSpPr>
          <p:nvPr/>
        </p:nvSpPr>
        <p:spPr bwMode="auto">
          <a:xfrm flipH="1">
            <a:off x="6666089" y="2352503"/>
            <a:ext cx="313267" cy="561975"/>
          </a:xfrm>
          <a:prstGeom prst="line">
            <a:avLst/>
          </a:prstGeom>
          <a:ln>
            <a:solidFill>
              <a:srgbClr val="FF0000"/>
            </a:solidFill>
            <a:headEnd/>
            <a:tailEnd/>
          </a:ln>
        </p:spPr>
        <p:style>
          <a:lnRef idx="2">
            <a:schemeClr val="accent3"/>
          </a:lnRef>
          <a:fillRef idx="1">
            <a:schemeClr val="lt1"/>
          </a:fillRef>
          <a:effectRef idx="0">
            <a:schemeClr val="accent3"/>
          </a:effectRef>
          <a:fontRef idx="minor">
            <a:schemeClr val="dk1"/>
          </a:fontRef>
        </p:style>
        <p:txBody>
          <a:bodyPr>
            <a:spAutoFit/>
          </a:bodyPr>
          <a:lstStyle/>
          <a:p>
            <a:endParaRPr lang="it-IT"/>
          </a:p>
        </p:txBody>
      </p:sp>
      <p:sp>
        <p:nvSpPr>
          <p:cNvPr id="20486" name="Line 12"/>
          <p:cNvSpPr>
            <a:spLocks noChangeShapeType="1"/>
          </p:cNvSpPr>
          <p:nvPr/>
        </p:nvSpPr>
        <p:spPr bwMode="auto">
          <a:xfrm flipH="1">
            <a:off x="8683978" y="2368378"/>
            <a:ext cx="313267" cy="561975"/>
          </a:xfrm>
          <a:prstGeom prst="line">
            <a:avLst/>
          </a:prstGeom>
          <a:ln>
            <a:solidFill>
              <a:srgbClr val="FF0000"/>
            </a:solidFill>
            <a:headEnd/>
            <a:tailEnd/>
          </a:ln>
        </p:spPr>
        <p:style>
          <a:lnRef idx="2">
            <a:schemeClr val="accent3"/>
          </a:lnRef>
          <a:fillRef idx="1">
            <a:schemeClr val="lt1"/>
          </a:fillRef>
          <a:effectRef idx="0">
            <a:schemeClr val="accent3"/>
          </a:effectRef>
          <a:fontRef idx="minor">
            <a:schemeClr val="dk1"/>
          </a:fontRef>
        </p:style>
        <p:txBody>
          <a:bodyPr>
            <a:spAutoFit/>
          </a:bodyPr>
          <a:lstStyle/>
          <a:p>
            <a:endParaRPr lang="it-IT"/>
          </a:p>
        </p:txBody>
      </p:sp>
      <p:sp>
        <p:nvSpPr>
          <p:cNvPr id="254989" name="Rectangle 13"/>
          <p:cNvSpPr>
            <a:spLocks noChangeArrowheads="1"/>
          </p:cNvSpPr>
          <p:nvPr/>
        </p:nvSpPr>
        <p:spPr bwMode="auto">
          <a:xfrm>
            <a:off x="451556" y="257176"/>
            <a:ext cx="8085355" cy="1446550"/>
          </a:xfrm>
          <a:prstGeom prst="rect">
            <a:avLst/>
          </a:prstGeom>
          <a:ln>
            <a:headEnd/>
            <a:tailEnd/>
          </a:ln>
        </p:spPr>
        <p:style>
          <a:lnRef idx="2">
            <a:schemeClr val="accent3"/>
          </a:lnRef>
          <a:fillRef idx="1">
            <a:schemeClr val="lt1"/>
          </a:fillRef>
          <a:effectRef idx="0">
            <a:schemeClr val="accent3"/>
          </a:effectRef>
          <a:fontRef idx="minor">
            <a:schemeClr val="dk1"/>
          </a:fontRef>
        </p:style>
        <p:txBody>
          <a:bodyPr wrap="none">
            <a:spAutoFit/>
          </a:bodyPr>
          <a:lstStyle>
            <a:lvl1pPr>
              <a:defRPr sz="1200" b="1">
                <a:solidFill>
                  <a:srgbClr val="000000"/>
                </a:solidFill>
                <a:latin typeface="Arial" pitchFamily="34" charset="0"/>
                <a:ea typeface="ＭＳ Ｐゴシック" pitchFamily="34" charset="-128"/>
              </a:defRPr>
            </a:lvl1pPr>
            <a:lvl2pPr marL="742950" indent="-285750">
              <a:defRPr sz="1200" b="1">
                <a:solidFill>
                  <a:srgbClr val="000000"/>
                </a:solidFill>
                <a:latin typeface="Arial" pitchFamily="34" charset="0"/>
                <a:ea typeface="ＭＳ Ｐゴシック" pitchFamily="34" charset="-128"/>
              </a:defRPr>
            </a:lvl2pPr>
            <a:lvl3pPr marL="1143000" indent="-228600">
              <a:defRPr sz="1200" b="1">
                <a:solidFill>
                  <a:srgbClr val="000000"/>
                </a:solidFill>
                <a:latin typeface="Arial" pitchFamily="34" charset="0"/>
                <a:ea typeface="ＭＳ Ｐゴシック" pitchFamily="34" charset="-128"/>
              </a:defRPr>
            </a:lvl3pPr>
            <a:lvl4pPr marL="1600200" indent="-228600">
              <a:defRPr sz="1200" b="1">
                <a:solidFill>
                  <a:srgbClr val="000000"/>
                </a:solidFill>
                <a:latin typeface="Arial" pitchFamily="34" charset="0"/>
                <a:ea typeface="ＭＳ Ｐゴシック" pitchFamily="34" charset="-128"/>
              </a:defRPr>
            </a:lvl4pPr>
            <a:lvl5pPr marL="2057400" indent="-228600">
              <a:defRPr sz="1200" b="1">
                <a:solidFill>
                  <a:srgbClr val="000000"/>
                </a:solidFill>
                <a:latin typeface="Arial" pitchFamily="34" charset="0"/>
                <a:ea typeface="ＭＳ Ｐゴシック" pitchFamily="34" charset="-128"/>
              </a:defRPr>
            </a:lvl5pPr>
            <a:lvl6pPr marL="2514600" indent="-228600" eaLnBrk="0" fontAlgn="base" hangingPunct="0">
              <a:spcBef>
                <a:spcPct val="50000"/>
              </a:spcBef>
              <a:spcAft>
                <a:spcPct val="0"/>
              </a:spcAft>
              <a:defRPr sz="1200" b="1">
                <a:solidFill>
                  <a:srgbClr val="000000"/>
                </a:solidFill>
                <a:latin typeface="Arial" pitchFamily="34" charset="0"/>
                <a:ea typeface="ＭＳ Ｐゴシック" pitchFamily="34" charset="-128"/>
              </a:defRPr>
            </a:lvl6pPr>
            <a:lvl7pPr marL="2971800" indent="-228600" eaLnBrk="0" fontAlgn="base" hangingPunct="0">
              <a:spcBef>
                <a:spcPct val="50000"/>
              </a:spcBef>
              <a:spcAft>
                <a:spcPct val="0"/>
              </a:spcAft>
              <a:defRPr sz="1200" b="1">
                <a:solidFill>
                  <a:srgbClr val="000000"/>
                </a:solidFill>
                <a:latin typeface="Arial" pitchFamily="34" charset="0"/>
                <a:ea typeface="ＭＳ Ｐゴシック" pitchFamily="34" charset="-128"/>
              </a:defRPr>
            </a:lvl7pPr>
            <a:lvl8pPr marL="3429000" indent="-228600" eaLnBrk="0" fontAlgn="base" hangingPunct="0">
              <a:spcBef>
                <a:spcPct val="50000"/>
              </a:spcBef>
              <a:spcAft>
                <a:spcPct val="0"/>
              </a:spcAft>
              <a:defRPr sz="1200" b="1">
                <a:solidFill>
                  <a:srgbClr val="000000"/>
                </a:solidFill>
                <a:latin typeface="Arial" pitchFamily="34" charset="0"/>
                <a:ea typeface="ＭＳ Ｐゴシック" pitchFamily="34" charset="-128"/>
              </a:defRPr>
            </a:lvl8pPr>
            <a:lvl9pPr marL="3886200" indent="-228600" eaLnBrk="0" fontAlgn="base" hangingPunct="0">
              <a:spcBef>
                <a:spcPct val="50000"/>
              </a:spcBef>
              <a:spcAft>
                <a:spcPct val="0"/>
              </a:spcAft>
              <a:defRPr sz="1200" b="1">
                <a:solidFill>
                  <a:srgbClr val="000000"/>
                </a:solidFill>
                <a:latin typeface="Arial" pitchFamily="34" charset="0"/>
                <a:ea typeface="ＭＳ Ｐゴシック" pitchFamily="34" charset="-128"/>
              </a:defRPr>
            </a:lvl9pPr>
          </a:lstStyle>
          <a:p>
            <a:pPr algn="ctr"/>
            <a:r>
              <a:rPr lang="it-IT" altLang="it-IT" sz="4400" dirty="0">
                <a:solidFill>
                  <a:srgbClr val="FF0000"/>
                </a:solidFill>
                <a:latin typeface="Calibri" panose="020F0502020204030204" pitchFamily="34" charset="0"/>
              </a:rPr>
              <a:t>Compressioni </a:t>
            </a:r>
            <a:r>
              <a:rPr lang="it-IT" altLang="it-IT" sz="4400" dirty="0" smtClean="0">
                <a:solidFill>
                  <a:srgbClr val="FF0000"/>
                </a:solidFill>
                <a:latin typeface="Calibri" panose="020F0502020204030204" pitchFamily="34" charset="0"/>
              </a:rPr>
              <a:t>toraciche</a:t>
            </a:r>
            <a:r>
              <a:rPr lang="it-IT" altLang="it-IT" sz="4400" dirty="0">
                <a:solidFill>
                  <a:srgbClr val="FF0000"/>
                </a:solidFill>
                <a:latin typeface="Calibri" panose="020F0502020204030204" pitchFamily="34" charset="0"/>
              </a:rPr>
              <a:t/>
            </a:r>
            <a:br>
              <a:rPr lang="it-IT" altLang="it-IT" sz="4400" dirty="0">
                <a:solidFill>
                  <a:srgbClr val="FF0000"/>
                </a:solidFill>
                <a:latin typeface="Calibri" panose="020F0502020204030204" pitchFamily="34" charset="0"/>
              </a:rPr>
            </a:br>
            <a:r>
              <a:rPr lang="it-IT" altLang="it-IT" sz="4400" dirty="0">
                <a:solidFill>
                  <a:srgbClr val="FF0000"/>
                </a:solidFill>
                <a:latin typeface="Calibri" panose="020F0502020204030204" pitchFamily="34" charset="0"/>
              </a:rPr>
              <a:t>Coordinazione con la Ventilazione</a:t>
            </a:r>
          </a:p>
        </p:txBody>
      </p:sp>
      <p:sp>
        <p:nvSpPr>
          <p:cNvPr id="20488" name="CasellaDiTesto 8"/>
          <p:cNvSpPr txBox="1">
            <a:spLocks noChangeArrowheads="1"/>
          </p:cNvSpPr>
          <p:nvPr/>
        </p:nvSpPr>
        <p:spPr bwMode="auto">
          <a:xfrm>
            <a:off x="323528" y="5949280"/>
            <a:ext cx="8616526" cy="800219"/>
          </a:xfrm>
          <a:prstGeom prst="rect">
            <a:avLst/>
          </a:prstGeom>
          <a:ln/>
        </p:spPr>
        <p:style>
          <a:lnRef idx="2">
            <a:schemeClr val="accent3"/>
          </a:lnRef>
          <a:fillRef idx="1">
            <a:schemeClr val="lt1"/>
          </a:fillRef>
          <a:effectRef idx="0">
            <a:schemeClr val="accent3"/>
          </a:effectRef>
          <a:fontRef idx="minor">
            <a:schemeClr val="dk1"/>
          </a:fontRef>
        </p:style>
        <p:txBody>
          <a:bodyPr wrap="none">
            <a:spAutoFit/>
          </a:bodyPr>
          <a:lstStyle>
            <a:lvl1pPr>
              <a:defRPr sz="1200" b="1">
                <a:solidFill>
                  <a:srgbClr val="000000"/>
                </a:solidFill>
                <a:latin typeface="Arial" pitchFamily="34" charset="0"/>
                <a:ea typeface="ＭＳ Ｐゴシック" pitchFamily="34" charset="-128"/>
              </a:defRPr>
            </a:lvl1pPr>
            <a:lvl2pPr marL="742950" indent="-285750">
              <a:defRPr sz="1200" b="1">
                <a:solidFill>
                  <a:srgbClr val="000000"/>
                </a:solidFill>
                <a:latin typeface="Arial" pitchFamily="34" charset="0"/>
                <a:ea typeface="ＭＳ Ｐゴシック" pitchFamily="34" charset="-128"/>
              </a:defRPr>
            </a:lvl2pPr>
            <a:lvl3pPr marL="1143000" indent="-228600">
              <a:defRPr sz="1200" b="1">
                <a:solidFill>
                  <a:srgbClr val="000000"/>
                </a:solidFill>
                <a:latin typeface="Arial" pitchFamily="34" charset="0"/>
                <a:ea typeface="ＭＳ Ｐゴシック" pitchFamily="34" charset="-128"/>
              </a:defRPr>
            </a:lvl3pPr>
            <a:lvl4pPr marL="1600200" indent="-228600">
              <a:defRPr sz="1200" b="1">
                <a:solidFill>
                  <a:srgbClr val="000000"/>
                </a:solidFill>
                <a:latin typeface="Arial" pitchFamily="34" charset="0"/>
                <a:ea typeface="ＭＳ Ｐゴシック" pitchFamily="34" charset="-128"/>
              </a:defRPr>
            </a:lvl4pPr>
            <a:lvl5pPr marL="2057400" indent="-228600">
              <a:defRPr sz="1200" b="1">
                <a:solidFill>
                  <a:srgbClr val="000000"/>
                </a:solidFill>
                <a:latin typeface="Arial" pitchFamily="34" charset="0"/>
                <a:ea typeface="ＭＳ Ｐゴシック" pitchFamily="34" charset="-128"/>
              </a:defRPr>
            </a:lvl5pPr>
            <a:lvl6pPr marL="2514600" indent="-228600" eaLnBrk="0" fontAlgn="base" hangingPunct="0">
              <a:spcBef>
                <a:spcPct val="50000"/>
              </a:spcBef>
              <a:spcAft>
                <a:spcPct val="0"/>
              </a:spcAft>
              <a:defRPr sz="1200" b="1">
                <a:solidFill>
                  <a:srgbClr val="000000"/>
                </a:solidFill>
                <a:latin typeface="Arial" pitchFamily="34" charset="0"/>
                <a:ea typeface="ＭＳ Ｐゴシック" pitchFamily="34" charset="-128"/>
              </a:defRPr>
            </a:lvl6pPr>
            <a:lvl7pPr marL="2971800" indent="-228600" eaLnBrk="0" fontAlgn="base" hangingPunct="0">
              <a:spcBef>
                <a:spcPct val="50000"/>
              </a:spcBef>
              <a:spcAft>
                <a:spcPct val="0"/>
              </a:spcAft>
              <a:defRPr sz="1200" b="1">
                <a:solidFill>
                  <a:srgbClr val="000000"/>
                </a:solidFill>
                <a:latin typeface="Arial" pitchFamily="34" charset="0"/>
                <a:ea typeface="ＭＳ Ｐゴシック" pitchFamily="34" charset="-128"/>
              </a:defRPr>
            </a:lvl7pPr>
            <a:lvl8pPr marL="3429000" indent="-228600" eaLnBrk="0" fontAlgn="base" hangingPunct="0">
              <a:spcBef>
                <a:spcPct val="50000"/>
              </a:spcBef>
              <a:spcAft>
                <a:spcPct val="0"/>
              </a:spcAft>
              <a:defRPr sz="1200" b="1">
                <a:solidFill>
                  <a:srgbClr val="000000"/>
                </a:solidFill>
                <a:latin typeface="Arial" pitchFamily="34" charset="0"/>
                <a:ea typeface="ＭＳ Ｐゴシック" pitchFamily="34" charset="-128"/>
              </a:defRPr>
            </a:lvl8pPr>
            <a:lvl9pPr marL="3886200" indent="-228600" eaLnBrk="0" fontAlgn="base" hangingPunct="0">
              <a:spcBef>
                <a:spcPct val="50000"/>
              </a:spcBef>
              <a:spcAft>
                <a:spcPct val="0"/>
              </a:spcAft>
              <a:defRPr sz="1200" b="1">
                <a:solidFill>
                  <a:srgbClr val="000000"/>
                </a:solidFill>
                <a:latin typeface="Arial" pitchFamily="34" charset="0"/>
                <a:ea typeface="ＭＳ Ｐゴシック" pitchFamily="34" charset="-128"/>
              </a:defRPr>
            </a:lvl9pPr>
          </a:lstStyle>
          <a:p>
            <a:r>
              <a:rPr lang="it-IT" altLang="it-IT" sz="2800" dirty="0">
                <a:solidFill>
                  <a:srgbClr val="FF0000"/>
                </a:solidFill>
                <a:latin typeface="Calibri" panose="020F0502020204030204" pitchFamily="34" charset="0"/>
              </a:rPr>
              <a:t>ratio </a:t>
            </a:r>
            <a:r>
              <a:rPr lang="it-IT" altLang="it-IT" sz="2800" dirty="0" smtClean="0">
                <a:solidFill>
                  <a:srgbClr val="FF0000"/>
                </a:solidFill>
                <a:latin typeface="Calibri" panose="020F0502020204030204" pitchFamily="34" charset="0"/>
              </a:rPr>
              <a:t>3:1 </a:t>
            </a:r>
            <a:r>
              <a:rPr lang="it-IT" altLang="it-IT" sz="1800" dirty="0" smtClean="0">
                <a:solidFill>
                  <a:srgbClr val="FF0000"/>
                </a:solidFill>
                <a:latin typeface="Calibri" panose="020F0502020204030204" pitchFamily="34" charset="0"/>
              </a:rPr>
              <a:t>- Approssimativamente </a:t>
            </a:r>
            <a:r>
              <a:rPr lang="it-IT" altLang="it-IT" sz="1800" dirty="0">
                <a:solidFill>
                  <a:srgbClr val="FF0000"/>
                </a:solidFill>
                <a:latin typeface="Calibri" panose="020F0502020204030204" pitchFamily="34" charset="0"/>
              </a:rPr>
              <a:t>120 eventi al minuto (30 respiri e 90 compressioni)</a:t>
            </a:r>
          </a:p>
          <a:p>
            <a:endParaRPr lang="it-IT" altLang="it-IT" sz="1800" dirty="0">
              <a:solidFill>
                <a:srgbClr val="FF0000"/>
              </a:solidFill>
              <a:latin typeface="Calibri" panose="020F0502020204030204" pitchFamily="34" charset="0"/>
            </a:endParaRPr>
          </a:p>
        </p:txBody>
      </p:sp>
    </p:spTree>
    <p:extLst>
      <p:ext uri="{BB962C8B-B14F-4D97-AF65-F5344CB8AC3E}">
        <p14:creationId xmlns:p14="http://schemas.microsoft.com/office/powerpoint/2010/main" xmlns="" val="215448106"/>
      </p:ext>
    </p:extLst>
  </p:cSld>
  <p:clrMapOvr>
    <a:masterClrMapping/>
  </p:clrMapOvr>
  <p:transition>
    <p:wipe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1944688" y="0"/>
            <a:ext cx="7199312" cy="65897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prstClr val="white"/>
              </a:solidFill>
              <a:latin typeface="Calibri" panose="020F0502020204030204" pitchFamily="34" charset="0"/>
            </a:endParaRPr>
          </a:p>
        </p:txBody>
      </p:sp>
      <p:sp>
        <p:nvSpPr>
          <p:cNvPr id="6" name="Rettangolo arrotondato 5"/>
          <p:cNvSpPr/>
          <p:nvPr/>
        </p:nvSpPr>
        <p:spPr>
          <a:xfrm>
            <a:off x="2786063" y="217488"/>
            <a:ext cx="1684337" cy="261937"/>
          </a:xfrm>
          <a:prstGeom prst="roundRect">
            <a:avLst/>
          </a:prstGeom>
          <a:solidFill>
            <a:schemeClr val="bg1"/>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600" b="1" dirty="0">
                <a:solidFill>
                  <a:srgbClr val="000000"/>
                </a:solidFill>
                <a:latin typeface="Calibri" panose="020F0502020204030204" pitchFamily="34" charset="0"/>
              </a:rPr>
              <a:t>NASCITA</a:t>
            </a:r>
          </a:p>
        </p:txBody>
      </p:sp>
      <p:sp>
        <p:nvSpPr>
          <p:cNvPr id="7" name="Rettangolo arrotondato 6"/>
          <p:cNvSpPr/>
          <p:nvPr/>
        </p:nvSpPr>
        <p:spPr>
          <a:xfrm>
            <a:off x="2133600" y="855663"/>
            <a:ext cx="2946400" cy="973137"/>
          </a:xfrm>
          <a:prstGeom prst="roundRect">
            <a:avLst/>
          </a:prstGeom>
          <a:solidFill>
            <a:schemeClr val="tx2">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600" dirty="0">
                <a:solidFill>
                  <a:srgbClr val="000000"/>
                </a:solidFill>
                <a:latin typeface="Calibri" panose="020F0502020204030204" pitchFamily="34" charset="0"/>
              </a:rPr>
              <a:t>Respira o piange?</a:t>
            </a:r>
          </a:p>
          <a:p>
            <a:pPr algn="ctr">
              <a:defRPr/>
            </a:pPr>
            <a:r>
              <a:rPr lang="it-IT" sz="1600" dirty="0">
                <a:solidFill>
                  <a:srgbClr val="000000"/>
                </a:solidFill>
                <a:latin typeface="Calibri" panose="020F0502020204030204" pitchFamily="34" charset="0"/>
              </a:rPr>
              <a:t>Buon tono muscolare?</a:t>
            </a:r>
          </a:p>
          <a:p>
            <a:pPr algn="ctr">
              <a:defRPr/>
            </a:pPr>
            <a:r>
              <a:rPr lang="it-IT" sz="1400" dirty="0">
                <a:solidFill>
                  <a:srgbClr val="000000"/>
                </a:solidFill>
                <a:latin typeface="Calibri" panose="020F0502020204030204" pitchFamily="34" charset="0"/>
              </a:rPr>
              <a:t>A termine?</a:t>
            </a:r>
          </a:p>
          <a:p>
            <a:pPr algn="ctr">
              <a:defRPr/>
            </a:pPr>
            <a:r>
              <a:rPr lang="it-IT" sz="1400" dirty="0">
                <a:solidFill>
                  <a:srgbClr val="000000"/>
                </a:solidFill>
                <a:latin typeface="Calibri" panose="020F0502020204030204" pitchFamily="34" charset="0"/>
              </a:rPr>
              <a:t>Liquido amniotico limpido?</a:t>
            </a:r>
          </a:p>
        </p:txBody>
      </p:sp>
      <p:sp>
        <p:nvSpPr>
          <p:cNvPr id="8" name="Rettangolo arrotondato 7"/>
          <p:cNvSpPr/>
          <p:nvPr/>
        </p:nvSpPr>
        <p:spPr>
          <a:xfrm>
            <a:off x="5951538" y="623888"/>
            <a:ext cx="2946400" cy="1103312"/>
          </a:xfrm>
          <a:prstGeom prst="roundRect">
            <a:avLst/>
          </a:prstGeom>
          <a:solidFill>
            <a:srgbClr val="FF3300"/>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600" dirty="0">
                <a:solidFill>
                  <a:prstClr val="white"/>
                </a:solidFill>
                <a:latin typeface="Calibri" panose="020F0502020204030204" pitchFamily="34" charset="0"/>
              </a:rPr>
              <a:t>Assistenza di routine</a:t>
            </a:r>
          </a:p>
          <a:p>
            <a:pPr algn="ctr">
              <a:defRPr/>
            </a:pPr>
            <a:r>
              <a:rPr lang="it-IT" sz="1600" dirty="0">
                <a:solidFill>
                  <a:prstClr val="white"/>
                </a:solidFill>
                <a:latin typeface="Calibri" panose="020F0502020204030204" pitchFamily="34" charset="0"/>
              </a:rPr>
              <a:t>Riscalda</a:t>
            </a:r>
          </a:p>
          <a:p>
            <a:pPr algn="ctr">
              <a:defRPr/>
            </a:pPr>
            <a:r>
              <a:rPr lang="it-IT" sz="1600" dirty="0">
                <a:solidFill>
                  <a:prstClr val="white"/>
                </a:solidFill>
                <a:latin typeface="Calibri" panose="020F0502020204030204" pitchFamily="34" charset="0"/>
              </a:rPr>
              <a:t>Asciuga</a:t>
            </a:r>
          </a:p>
          <a:p>
            <a:pPr algn="ctr">
              <a:defRPr/>
            </a:pPr>
            <a:r>
              <a:rPr lang="it-IT" sz="1600" dirty="0">
                <a:solidFill>
                  <a:prstClr val="white"/>
                </a:solidFill>
                <a:latin typeface="Calibri" panose="020F0502020204030204" pitchFamily="34" charset="0"/>
              </a:rPr>
              <a:t>Se necessario libera le vie aeree</a:t>
            </a:r>
          </a:p>
        </p:txBody>
      </p:sp>
      <p:sp>
        <p:nvSpPr>
          <p:cNvPr id="9" name="Rettangolo arrotondato 8"/>
          <p:cNvSpPr/>
          <p:nvPr/>
        </p:nvSpPr>
        <p:spPr>
          <a:xfrm>
            <a:off x="6321425" y="2300288"/>
            <a:ext cx="2068513" cy="457200"/>
          </a:xfrm>
          <a:prstGeom prst="roundRect">
            <a:avLst/>
          </a:prstGeom>
          <a:solidFill>
            <a:srgbClr val="FF3300"/>
          </a:solidFill>
          <a:ln w="190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600" dirty="0">
                <a:solidFill>
                  <a:prstClr val="white"/>
                </a:solidFill>
                <a:latin typeface="Calibri" panose="020F0502020204030204" pitchFamily="34" charset="0"/>
              </a:rPr>
              <a:t>Valuta colorito</a:t>
            </a:r>
          </a:p>
        </p:txBody>
      </p:sp>
      <p:sp>
        <p:nvSpPr>
          <p:cNvPr id="10" name="Rettangolo arrotondato 9"/>
          <p:cNvSpPr/>
          <p:nvPr/>
        </p:nvSpPr>
        <p:spPr>
          <a:xfrm>
            <a:off x="6138863" y="3352800"/>
            <a:ext cx="2540000" cy="812800"/>
          </a:xfrm>
          <a:prstGeom prst="roundRect">
            <a:avLst/>
          </a:prstGeom>
          <a:solidFill>
            <a:srgbClr val="FF3300"/>
          </a:solidFill>
          <a:ln w="190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600" dirty="0">
                <a:solidFill>
                  <a:prstClr val="white"/>
                </a:solidFill>
                <a:latin typeface="Calibri" panose="020F0502020204030204" pitchFamily="34" charset="0"/>
              </a:rPr>
              <a:t>Considera ossigeno            in qualsiasi momento                se persiste cianosi</a:t>
            </a:r>
          </a:p>
        </p:txBody>
      </p:sp>
      <p:sp>
        <p:nvSpPr>
          <p:cNvPr id="11" name="Rettangolo arrotondato 10"/>
          <p:cNvSpPr/>
          <p:nvPr/>
        </p:nvSpPr>
        <p:spPr>
          <a:xfrm>
            <a:off x="1566863" y="2162175"/>
            <a:ext cx="4049712" cy="755650"/>
          </a:xfrm>
          <a:prstGeom prst="roundRect">
            <a:avLst/>
          </a:prstGeom>
          <a:solidFill>
            <a:srgbClr val="FF3300"/>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600" dirty="0">
                <a:solidFill>
                  <a:prstClr val="white"/>
                </a:solidFill>
                <a:latin typeface="Calibri" panose="020F0502020204030204" pitchFamily="34" charset="0"/>
              </a:rPr>
              <a:t>Riscalda,  Posiziona, e apri le vie aeree</a:t>
            </a:r>
          </a:p>
          <a:p>
            <a:pPr algn="ctr">
              <a:defRPr/>
            </a:pPr>
            <a:r>
              <a:rPr lang="it-IT" sz="1600" dirty="0">
                <a:solidFill>
                  <a:prstClr val="white"/>
                </a:solidFill>
                <a:latin typeface="Calibri" panose="020F0502020204030204" pitchFamily="34" charset="0"/>
              </a:rPr>
              <a:t>Asciuga, stimola, riposiziona</a:t>
            </a:r>
          </a:p>
          <a:p>
            <a:pPr algn="ctr">
              <a:defRPr/>
            </a:pPr>
            <a:r>
              <a:rPr lang="it-IT" sz="1600" dirty="0">
                <a:solidFill>
                  <a:prstClr val="white"/>
                </a:solidFill>
                <a:latin typeface="Calibri" panose="020F0502020204030204" pitchFamily="34" charset="0"/>
              </a:rPr>
              <a:t>Se necessario libera le vie aeree</a:t>
            </a:r>
          </a:p>
        </p:txBody>
      </p:sp>
      <p:cxnSp>
        <p:nvCxnSpPr>
          <p:cNvPr id="12" name="Connettore 2 11"/>
          <p:cNvCxnSpPr/>
          <p:nvPr/>
        </p:nvCxnSpPr>
        <p:spPr>
          <a:xfrm>
            <a:off x="5297488" y="1233488"/>
            <a:ext cx="479425" cy="0"/>
          </a:xfrm>
          <a:prstGeom prst="straightConnector1">
            <a:avLst/>
          </a:prstGeom>
          <a:ln w="19050">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Connettore 2 12"/>
          <p:cNvCxnSpPr>
            <a:stCxn id="7" idx="2"/>
            <a:endCxn id="11" idx="0"/>
          </p:cNvCxnSpPr>
          <p:nvPr/>
        </p:nvCxnSpPr>
        <p:spPr>
          <a:xfrm flipH="1">
            <a:off x="3592513" y="1828800"/>
            <a:ext cx="14287" cy="333375"/>
          </a:xfrm>
          <a:prstGeom prst="straightConnector1">
            <a:avLst/>
          </a:prstGeom>
          <a:ln w="19050">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Connettore 2 13"/>
          <p:cNvCxnSpPr/>
          <p:nvPr/>
        </p:nvCxnSpPr>
        <p:spPr>
          <a:xfrm flipH="1">
            <a:off x="7323138" y="1749425"/>
            <a:ext cx="3175" cy="463550"/>
          </a:xfrm>
          <a:prstGeom prst="straightConnector1">
            <a:avLst/>
          </a:prstGeom>
          <a:ln w="19050">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Connettore 2 14"/>
          <p:cNvCxnSpPr/>
          <p:nvPr/>
        </p:nvCxnSpPr>
        <p:spPr>
          <a:xfrm flipH="1">
            <a:off x="7307263" y="2794000"/>
            <a:ext cx="4762" cy="465138"/>
          </a:xfrm>
          <a:prstGeom prst="straightConnector1">
            <a:avLst/>
          </a:prstGeom>
          <a:ln w="19050">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Connettore 2 15"/>
          <p:cNvCxnSpPr>
            <a:stCxn id="11" idx="2"/>
            <a:endCxn id="18" idx="0"/>
          </p:cNvCxnSpPr>
          <p:nvPr/>
        </p:nvCxnSpPr>
        <p:spPr>
          <a:xfrm flipH="1">
            <a:off x="3589338" y="2917825"/>
            <a:ext cx="3175" cy="246063"/>
          </a:xfrm>
          <a:prstGeom prst="straightConnector1">
            <a:avLst/>
          </a:prstGeom>
          <a:ln w="19050">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Connettore 2 16"/>
          <p:cNvCxnSpPr/>
          <p:nvPr/>
        </p:nvCxnSpPr>
        <p:spPr>
          <a:xfrm flipH="1">
            <a:off x="3570288" y="457200"/>
            <a:ext cx="11112" cy="355600"/>
          </a:xfrm>
          <a:prstGeom prst="straightConnector1">
            <a:avLst/>
          </a:prstGeom>
          <a:ln w="19050">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18" name="Rettangolo arrotondato 17"/>
          <p:cNvSpPr/>
          <p:nvPr/>
        </p:nvSpPr>
        <p:spPr>
          <a:xfrm>
            <a:off x="1871663" y="3163888"/>
            <a:ext cx="3433762" cy="392112"/>
          </a:xfrm>
          <a:prstGeom prst="roundRect">
            <a:avLst/>
          </a:prstGeom>
          <a:solidFill>
            <a:schemeClr val="tx2">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600" dirty="0">
                <a:solidFill>
                  <a:srgbClr val="000000"/>
                </a:solidFill>
                <a:latin typeface="Calibri" panose="020F0502020204030204" pitchFamily="34" charset="0"/>
              </a:rPr>
              <a:t>Valuta respirazione, FC e colorito</a:t>
            </a:r>
          </a:p>
        </p:txBody>
      </p:sp>
      <p:sp>
        <p:nvSpPr>
          <p:cNvPr id="19" name="Rettangolo arrotondato 18"/>
          <p:cNvSpPr/>
          <p:nvPr/>
        </p:nvSpPr>
        <p:spPr>
          <a:xfrm>
            <a:off x="2328863" y="3781425"/>
            <a:ext cx="2867025" cy="274638"/>
          </a:xfrm>
          <a:prstGeom prst="roundRect">
            <a:avLst/>
          </a:prstGeom>
          <a:solidFill>
            <a:schemeClr val="tx2">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600" dirty="0">
                <a:solidFill>
                  <a:srgbClr val="000000"/>
                </a:solidFill>
                <a:latin typeface="Calibri" panose="020F0502020204030204" pitchFamily="34" charset="0"/>
              </a:rPr>
              <a:t>Apnea o FC&lt;100/m</a:t>
            </a:r>
          </a:p>
        </p:txBody>
      </p:sp>
      <p:sp>
        <p:nvSpPr>
          <p:cNvPr id="20" name="Rettangolo arrotondato 19"/>
          <p:cNvSpPr/>
          <p:nvPr/>
        </p:nvSpPr>
        <p:spPr>
          <a:xfrm>
            <a:off x="2125663" y="6350000"/>
            <a:ext cx="2867025" cy="276225"/>
          </a:xfrm>
          <a:prstGeom prst="roundRect">
            <a:avLst/>
          </a:prstGeom>
          <a:solidFill>
            <a:schemeClr val="tx2">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600" dirty="0">
                <a:solidFill>
                  <a:srgbClr val="000000"/>
                </a:solidFill>
                <a:latin typeface="Calibri" panose="020F0502020204030204" pitchFamily="34" charset="0"/>
              </a:rPr>
              <a:t>FC &lt;60/m</a:t>
            </a:r>
          </a:p>
        </p:txBody>
      </p:sp>
      <p:sp>
        <p:nvSpPr>
          <p:cNvPr id="21" name="Rettangolo arrotondato 20"/>
          <p:cNvSpPr/>
          <p:nvPr/>
        </p:nvSpPr>
        <p:spPr>
          <a:xfrm>
            <a:off x="2243138" y="4970463"/>
            <a:ext cx="2865437" cy="276225"/>
          </a:xfrm>
          <a:prstGeom prst="roundRect">
            <a:avLst/>
          </a:prstGeom>
          <a:solidFill>
            <a:schemeClr val="tx2">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600" dirty="0">
                <a:solidFill>
                  <a:srgbClr val="000000"/>
                </a:solidFill>
                <a:latin typeface="Calibri" panose="020F0502020204030204" pitchFamily="34" charset="0"/>
              </a:rPr>
              <a:t>FC &lt; 60/m</a:t>
            </a:r>
          </a:p>
        </p:txBody>
      </p:sp>
      <p:sp>
        <p:nvSpPr>
          <p:cNvPr id="22" name="Rettangolo arrotondato 21"/>
          <p:cNvSpPr/>
          <p:nvPr/>
        </p:nvSpPr>
        <p:spPr>
          <a:xfrm>
            <a:off x="1292225" y="5522913"/>
            <a:ext cx="4541838" cy="573087"/>
          </a:xfrm>
          <a:prstGeom prst="roundRect">
            <a:avLst/>
          </a:prstGeom>
          <a:solidFill>
            <a:srgbClr val="FF3300"/>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600" dirty="0">
                <a:solidFill>
                  <a:prstClr val="white"/>
                </a:solidFill>
                <a:latin typeface="Calibri" panose="020F0502020204030204" pitchFamily="34" charset="0"/>
              </a:rPr>
              <a:t>Verifica ed assicura ventilazione efficace * poi aggiungi compressioni toraciche per 30 secondi</a:t>
            </a:r>
          </a:p>
        </p:txBody>
      </p:sp>
      <p:sp>
        <p:nvSpPr>
          <p:cNvPr id="23" name="Rettangolo arrotondato 22"/>
          <p:cNvSpPr/>
          <p:nvPr/>
        </p:nvSpPr>
        <p:spPr>
          <a:xfrm>
            <a:off x="1320800" y="4340225"/>
            <a:ext cx="4441825" cy="464344"/>
          </a:xfrm>
          <a:prstGeom prst="roundRect">
            <a:avLst/>
          </a:prstGeom>
          <a:solidFill>
            <a:srgbClr val="FF3300"/>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600" dirty="0">
                <a:solidFill>
                  <a:prstClr val="white"/>
                </a:solidFill>
                <a:latin typeface="Calibri" panose="020F0502020204030204" pitchFamily="34" charset="0"/>
              </a:rPr>
              <a:t>Ventilazione a pressione positiva per 30 </a:t>
            </a:r>
            <a:r>
              <a:rPr lang="it-IT" sz="1600" dirty="0" smtClean="0">
                <a:solidFill>
                  <a:prstClr val="white"/>
                </a:solidFill>
                <a:latin typeface="Calibri" panose="020F0502020204030204" pitchFamily="34" charset="0"/>
              </a:rPr>
              <a:t>sec</a:t>
            </a:r>
            <a:endParaRPr lang="it-IT" sz="1600" dirty="0">
              <a:solidFill>
                <a:prstClr val="white"/>
              </a:solidFill>
              <a:latin typeface="Calibri" panose="020F0502020204030204" pitchFamily="34" charset="0"/>
            </a:endParaRPr>
          </a:p>
        </p:txBody>
      </p:sp>
      <p:sp>
        <p:nvSpPr>
          <p:cNvPr id="24" name="Rettangolo arrotondato 23"/>
          <p:cNvSpPr/>
          <p:nvPr/>
        </p:nvSpPr>
        <p:spPr>
          <a:xfrm>
            <a:off x="5537200" y="6096000"/>
            <a:ext cx="3490913" cy="682625"/>
          </a:xfrm>
          <a:prstGeom prst="roundRect">
            <a:avLst/>
          </a:prstGeom>
          <a:solidFill>
            <a:srgbClr val="FF3300"/>
          </a:solidFill>
          <a:ln w="190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600" dirty="0">
                <a:solidFill>
                  <a:prstClr val="white"/>
                </a:solidFill>
                <a:latin typeface="Calibri" panose="020F0502020204030204" pitchFamily="34" charset="0"/>
              </a:rPr>
              <a:t>Prosegui compressioni toraciche, </a:t>
            </a:r>
          </a:p>
          <a:p>
            <a:pPr algn="ctr">
              <a:defRPr/>
            </a:pPr>
            <a:r>
              <a:rPr lang="it-IT" sz="1600" dirty="0">
                <a:solidFill>
                  <a:prstClr val="white"/>
                </a:solidFill>
                <a:latin typeface="Calibri" panose="020F0502020204030204" pitchFamily="34" charset="0"/>
              </a:rPr>
              <a:t>considera adrenalina, considera fluidi</a:t>
            </a:r>
          </a:p>
        </p:txBody>
      </p:sp>
      <p:cxnSp>
        <p:nvCxnSpPr>
          <p:cNvPr id="25" name="Connettore 2 24"/>
          <p:cNvCxnSpPr/>
          <p:nvPr/>
        </p:nvCxnSpPr>
        <p:spPr>
          <a:xfrm flipH="1">
            <a:off x="3592513" y="3476625"/>
            <a:ext cx="3175" cy="290513"/>
          </a:xfrm>
          <a:prstGeom prst="straightConnector1">
            <a:avLst/>
          </a:prstGeom>
          <a:ln w="19050">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Connettore 2 25"/>
          <p:cNvCxnSpPr/>
          <p:nvPr/>
        </p:nvCxnSpPr>
        <p:spPr>
          <a:xfrm flipH="1">
            <a:off x="3598863" y="4659313"/>
            <a:ext cx="4762" cy="290512"/>
          </a:xfrm>
          <a:prstGeom prst="straightConnector1">
            <a:avLst/>
          </a:prstGeom>
          <a:ln w="19050">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Connettore 2 26"/>
          <p:cNvCxnSpPr/>
          <p:nvPr/>
        </p:nvCxnSpPr>
        <p:spPr>
          <a:xfrm flipH="1">
            <a:off x="3592513" y="4027488"/>
            <a:ext cx="3175" cy="290512"/>
          </a:xfrm>
          <a:prstGeom prst="straightConnector1">
            <a:avLst/>
          </a:prstGeom>
          <a:ln w="19050">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Connettore 2 27"/>
          <p:cNvCxnSpPr/>
          <p:nvPr/>
        </p:nvCxnSpPr>
        <p:spPr>
          <a:xfrm flipH="1">
            <a:off x="3635375" y="5218113"/>
            <a:ext cx="4763" cy="290512"/>
          </a:xfrm>
          <a:prstGeom prst="straightConnector1">
            <a:avLst/>
          </a:prstGeom>
          <a:ln w="19050">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Connettore 2 28"/>
          <p:cNvCxnSpPr/>
          <p:nvPr/>
        </p:nvCxnSpPr>
        <p:spPr>
          <a:xfrm flipV="1">
            <a:off x="5054600" y="6488113"/>
            <a:ext cx="388938" cy="0"/>
          </a:xfrm>
          <a:prstGeom prst="straightConnector1">
            <a:avLst/>
          </a:prstGeom>
          <a:ln w="19050">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Connettore 2 29"/>
          <p:cNvCxnSpPr>
            <a:stCxn id="22" idx="2"/>
            <a:endCxn id="20" idx="0"/>
          </p:cNvCxnSpPr>
          <p:nvPr/>
        </p:nvCxnSpPr>
        <p:spPr>
          <a:xfrm flipH="1">
            <a:off x="3559175" y="6096000"/>
            <a:ext cx="4763" cy="254000"/>
          </a:xfrm>
          <a:prstGeom prst="straightConnector1">
            <a:avLst/>
          </a:prstGeom>
          <a:ln w="19050">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31" name="Rettangolo 46"/>
          <p:cNvSpPr>
            <a:spLocks noChangeArrowheads="1"/>
          </p:cNvSpPr>
          <p:nvPr/>
        </p:nvSpPr>
        <p:spPr bwMode="auto">
          <a:xfrm>
            <a:off x="5335588" y="835025"/>
            <a:ext cx="336952"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it-IT" altLang="it-IT" sz="1600" b="1">
                <a:solidFill>
                  <a:srgbClr val="000000"/>
                </a:solidFill>
                <a:latin typeface="Calibri" panose="020F0502020204030204" pitchFamily="34" charset="0"/>
              </a:rPr>
              <a:t>SI</a:t>
            </a:r>
            <a:endParaRPr lang="it-IT" altLang="it-IT" sz="1600">
              <a:solidFill>
                <a:prstClr val="black"/>
              </a:solidFill>
              <a:latin typeface="Calibri" panose="020F0502020204030204" pitchFamily="34" charset="0"/>
            </a:endParaRPr>
          </a:p>
        </p:txBody>
      </p:sp>
      <p:sp>
        <p:nvSpPr>
          <p:cNvPr id="32" name="Rettangolo 47"/>
          <p:cNvSpPr>
            <a:spLocks noChangeArrowheads="1"/>
          </p:cNvSpPr>
          <p:nvPr/>
        </p:nvSpPr>
        <p:spPr bwMode="auto">
          <a:xfrm>
            <a:off x="3703638" y="1858963"/>
            <a:ext cx="45878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it-IT" altLang="it-IT" sz="1600" b="1">
                <a:solidFill>
                  <a:srgbClr val="000000"/>
                </a:solidFill>
                <a:latin typeface="Calibri" panose="020F0502020204030204" pitchFamily="34" charset="0"/>
              </a:rPr>
              <a:t>NO</a:t>
            </a:r>
            <a:endParaRPr lang="it-IT" altLang="it-IT" sz="1600">
              <a:solidFill>
                <a:prstClr val="black"/>
              </a:solidFill>
              <a:latin typeface="Calibri" panose="020F0502020204030204" pitchFamily="34" charset="0"/>
            </a:endParaRPr>
          </a:p>
        </p:txBody>
      </p:sp>
      <p:sp>
        <p:nvSpPr>
          <p:cNvPr id="33" name="Rettangolo 48"/>
          <p:cNvSpPr>
            <a:spLocks noChangeArrowheads="1"/>
          </p:cNvSpPr>
          <p:nvPr/>
        </p:nvSpPr>
        <p:spPr bwMode="auto">
          <a:xfrm>
            <a:off x="6046788" y="5537200"/>
            <a:ext cx="2188676"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it-IT" altLang="it-IT" sz="1600">
                <a:solidFill>
                  <a:srgbClr val="000000"/>
                </a:solidFill>
                <a:latin typeface="Calibri" panose="020F0502020204030204" pitchFamily="34" charset="0"/>
              </a:rPr>
              <a:t>* Considera intubazione</a:t>
            </a:r>
            <a:endParaRPr lang="it-IT" altLang="it-IT" sz="1600">
              <a:solidFill>
                <a:prstClr val="black"/>
              </a:solidFill>
              <a:latin typeface="Calibri" panose="020F0502020204030204" pitchFamily="34" charset="0"/>
            </a:endParaRPr>
          </a:p>
        </p:txBody>
      </p:sp>
      <p:sp>
        <p:nvSpPr>
          <p:cNvPr id="2" name="Rettangolo arrotondato 1"/>
          <p:cNvSpPr/>
          <p:nvPr/>
        </p:nvSpPr>
        <p:spPr>
          <a:xfrm>
            <a:off x="1310481" y="5478003"/>
            <a:ext cx="7717632" cy="1379997"/>
          </a:xfrm>
          <a:prstGeom prst="roundRect">
            <a:avLst/>
          </a:prstGeom>
          <a:solidFill>
            <a:srgbClr val="FF9999">
              <a:alpha val="2705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FFFFFF"/>
              </a:solidFill>
              <a:latin typeface="Calibri" panose="020F0502020204030204" pitchFamily="34" charset="0"/>
            </a:endParaRPr>
          </a:p>
        </p:txBody>
      </p:sp>
    </p:spTree>
    <p:extLst>
      <p:ext uri="{BB962C8B-B14F-4D97-AF65-F5344CB8AC3E}">
        <p14:creationId xmlns:p14="http://schemas.microsoft.com/office/powerpoint/2010/main" xmlns="" val="897829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268288" y="116632"/>
            <a:ext cx="8642350" cy="2664296"/>
          </a:xfrm>
          <a:prstGeom prst="rect">
            <a:avLst/>
          </a:prstGeom>
          <a:noFill/>
          <a:ln w="9525">
            <a:noFill/>
            <a:miter lim="800000"/>
            <a:headEnd/>
            <a:tailEnd/>
          </a:ln>
        </p:spPr>
        <p:txBody>
          <a:bodyPr lIns="91431" tIns="45716" rIns="91431" bIns="45716" anchor="ctr"/>
          <a:lstStyle/>
          <a:p>
            <a:pPr algn="ctr">
              <a:lnSpc>
                <a:spcPct val="100000"/>
              </a:lnSpc>
              <a:buSzTx/>
              <a:buFontTx/>
              <a:buNone/>
            </a:pPr>
            <a:r>
              <a:rPr lang="it-IT" sz="4800" b="1" dirty="0">
                <a:solidFill>
                  <a:srgbClr val="FF0000"/>
                </a:solidFill>
                <a:latin typeface="Calibri" pitchFamily="34" charset="0"/>
              </a:rPr>
              <a:t>1 – Rianimazione neonatale:</a:t>
            </a:r>
          </a:p>
          <a:p>
            <a:pPr algn="ctr">
              <a:lnSpc>
                <a:spcPct val="100000"/>
              </a:lnSpc>
              <a:buSzTx/>
              <a:buFontTx/>
              <a:buNone/>
            </a:pPr>
            <a:r>
              <a:rPr lang="it-IT" sz="4800" b="1" dirty="0">
                <a:solidFill>
                  <a:srgbClr val="FF0000"/>
                </a:solidFill>
                <a:latin typeface="Calibri" pitchFamily="34" charset="0"/>
              </a:rPr>
              <a:t>assistenza al nuovo nato fuori dalla Sala Parto</a:t>
            </a:r>
          </a:p>
        </p:txBody>
      </p:sp>
      <p:pic>
        <p:nvPicPr>
          <p:cNvPr id="6" name="Picture 2"/>
          <p:cNvPicPr>
            <a:picLocks noChangeAspect="1" noChangeArrowheads="1"/>
          </p:cNvPicPr>
          <p:nvPr/>
        </p:nvPicPr>
        <p:blipFill>
          <a:blip r:embed="rId2" cstate="print"/>
          <a:srcRect/>
          <a:stretch>
            <a:fillRect/>
          </a:stretch>
        </p:blipFill>
        <p:spPr bwMode="auto">
          <a:xfrm>
            <a:off x="7910513" y="6092825"/>
            <a:ext cx="1054100" cy="608013"/>
          </a:xfrm>
          <a:prstGeom prst="rect">
            <a:avLst/>
          </a:prstGeom>
          <a:noFill/>
          <a:ln w="9525">
            <a:noFill/>
            <a:miter lim="800000"/>
            <a:headEnd/>
            <a:tailEnd/>
          </a:ln>
        </p:spPr>
      </p:pic>
      <p:pic>
        <p:nvPicPr>
          <p:cNvPr id="7" name="Picture 1026" descr="E:\DSCF0051.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537235" y="3139682"/>
            <a:ext cx="4104456" cy="2882892"/>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5122"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339752" y="2852936"/>
            <a:ext cx="4608512" cy="3456384"/>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4006175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Text Box 2"/>
          <p:cNvSpPr txBox="1">
            <a:spLocks noChangeArrowheads="1"/>
          </p:cNvSpPr>
          <p:nvPr/>
        </p:nvSpPr>
        <p:spPr bwMode="auto">
          <a:xfrm>
            <a:off x="1019175" y="228600"/>
            <a:ext cx="7086600" cy="1510859"/>
          </a:xfrm>
          <a:prstGeom prst="rect">
            <a:avLst/>
          </a:prstGeom>
          <a:ln>
            <a:headEnd/>
            <a:tailEnd/>
          </a:ln>
        </p:spPr>
        <p:style>
          <a:lnRef idx="2">
            <a:schemeClr val="accent3"/>
          </a:lnRef>
          <a:fillRef idx="1">
            <a:schemeClr val="lt1"/>
          </a:fillRef>
          <a:effectRef idx="0">
            <a:schemeClr val="accent3"/>
          </a:effectRef>
          <a:fontRef idx="minor">
            <a:schemeClr val="dk1"/>
          </a:fontRef>
        </p:style>
        <p:txBody>
          <a:bodyPr lIns="91435" tIns="45718" rIns="91435" bIns="45718">
            <a:spAutoFit/>
          </a:bodyPr>
          <a:lstStyle/>
          <a:p>
            <a:pPr algn="ctr" defTabSz="914559">
              <a:spcBef>
                <a:spcPct val="50000"/>
              </a:spcBef>
              <a:defRPr/>
            </a:pPr>
            <a:r>
              <a:rPr lang="it-IT" sz="4400" b="1" dirty="0" err="1">
                <a:solidFill>
                  <a:srgbClr val="FF0000"/>
                </a:solidFill>
                <a:latin typeface="Calibri" panose="020F0502020204030204" pitchFamily="34" charset="0"/>
              </a:rPr>
              <a:t>Circulation</a:t>
            </a:r>
            <a:endParaRPr lang="it-IT" sz="4400" b="1" dirty="0">
              <a:solidFill>
                <a:srgbClr val="FF0000"/>
              </a:solidFill>
              <a:latin typeface="Calibri" panose="020F0502020204030204" pitchFamily="34" charset="0"/>
            </a:endParaRPr>
          </a:p>
          <a:p>
            <a:pPr algn="ctr" defTabSz="914559">
              <a:lnSpc>
                <a:spcPct val="50000"/>
              </a:lnSpc>
              <a:spcBef>
                <a:spcPct val="50000"/>
              </a:spcBef>
              <a:defRPr/>
            </a:pPr>
            <a:r>
              <a:rPr lang="it-IT" sz="4400" b="1" dirty="0">
                <a:solidFill>
                  <a:srgbClr val="FF0000"/>
                </a:solidFill>
                <a:latin typeface="Calibri" panose="020F0502020204030204" pitchFamily="34" charset="0"/>
              </a:rPr>
              <a:t>Adrenalina</a:t>
            </a:r>
          </a:p>
        </p:txBody>
      </p:sp>
      <p:sp>
        <p:nvSpPr>
          <p:cNvPr id="41987" name="AutoShape 3"/>
          <p:cNvSpPr>
            <a:spLocks noChangeArrowheads="1"/>
          </p:cNvSpPr>
          <p:nvPr/>
        </p:nvSpPr>
        <p:spPr bwMode="auto">
          <a:xfrm>
            <a:off x="1067809" y="1988840"/>
            <a:ext cx="7104591" cy="1728024"/>
          </a:xfrm>
          <a:prstGeom prst="wedgeRoundRectCallout">
            <a:avLst>
              <a:gd name="adj1" fmla="val -6582"/>
              <a:gd name="adj2" fmla="val -78442"/>
              <a:gd name="adj3" fmla="val 16667"/>
            </a:avLst>
          </a:prstGeom>
          <a:ln>
            <a:headEnd/>
            <a:tailEnd/>
          </a:ln>
        </p:spPr>
        <p:style>
          <a:lnRef idx="2">
            <a:schemeClr val="accent3"/>
          </a:lnRef>
          <a:fillRef idx="1">
            <a:schemeClr val="lt1"/>
          </a:fillRef>
          <a:effectRef idx="0">
            <a:schemeClr val="accent3"/>
          </a:effectRef>
          <a:fontRef idx="minor">
            <a:schemeClr val="dk1"/>
          </a:fontRef>
        </p:style>
        <p:txBody>
          <a:bodyPr wrap="none" lIns="91435" tIns="45718" rIns="91435" bIns="45718" anchor="ctr"/>
          <a:lstStyle>
            <a:lvl1pPr marL="342900" indent="-342900" defTabSz="1306513">
              <a:defRPr sz="2400">
                <a:solidFill>
                  <a:schemeClr val="tx1"/>
                </a:solidFill>
                <a:latin typeface="Times New Roman" pitchFamily="18" charset="0"/>
              </a:defRPr>
            </a:lvl1pPr>
            <a:lvl2pPr marL="652463" defTabSz="1306513">
              <a:defRPr sz="2400">
                <a:solidFill>
                  <a:schemeClr val="tx1"/>
                </a:solidFill>
                <a:latin typeface="Times New Roman" pitchFamily="18" charset="0"/>
              </a:defRPr>
            </a:lvl2pPr>
            <a:lvl3pPr marL="1143000" indent="-228600" defTabSz="1306513">
              <a:defRPr sz="2400">
                <a:solidFill>
                  <a:schemeClr val="tx1"/>
                </a:solidFill>
                <a:latin typeface="Times New Roman" pitchFamily="18" charset="0"/>
              </a:defRPr>
            </a:lvl3pPr>
            <a:lvl4pPr marL="1600200" indent="-228600" defTabSz="1306513">
              <a:defRPr sz="2400">
                <a:solidFill>
                  <a:schemeClr val="tx1"/>
                </a:solidFill>
                <a:latin typeface="Times New Roman" pitchFamily="18" charset="0"/>
              </a:defRPr>
            </a:lvl4pPr>
            <a:lvl5pPr marL="2057400" indent="-228600" defTabSz="1306513">
              <a:defRPr sz="2400">
                <a:solidFill>
                  <a:schemeClr val="tx1"/>
                </a:solidFill>
                <a:latin typeface="Times New Roman" pitchFamily="18" charset="0"/>
              </a:defRPr>
            </a:lvl5pPr>
            <a:lvl6pPr marL="2514600" indent="-228600" algn="ctr" defTabSz="1306513" eaLnBrk="0" fontAlgn="base" hangingPunct="0">
              <a:spcBef>
                <a:spcPct val="0"/>
              </a:spcBef>
              <a:spcAft>
                <a:spcPct val="0"/>
              </a:spcAft>
              <a:defRPr sz="2400">
                <a:solidFill>
                  <a:schemeClr val="tx1"/>
                </a:solidFill>
                <a:latin typeface="Times New Roman" pitchFamily="18" charset="0"/>
              </a:defRPr>
            </a:lvl6pPr>
            <a:lvl7pPr marL="2971800" indent="-228600" algn="ctr" defTabSz="1306513" eaLnBrk="0" fontAlgn="base" hangingPunct="0">
              <a:spcBef>
                <a:spcPct val="0"/>
              </a:spcBef>
              <a:spcAft>
                <a:spcPct val="0"/>
              </a:spcAft>
              <a:defRPr sz="2400">
                <a:solidFill>
                  <a:schemeClr val="tx1"/>
                </a:solidFill>
                <a:latin typeface="Times New Roman" pitchFamily="18" charset="0"/>
              </a:defRPr>
            </a:lvl7pPr>
            <a:lvl8pPr marL="3429000" indent="-228600" algn="ctr" defTabSz="1306513" eaLnBrk="0" fontAlgn="base" hangingPunct="0">
              <a:spcBef>
                <a:spcPct val="0"/>
              </a:spcBef>
              <a:spcAft>
                <a:spcPct val="0"/>
              </a:spcAft>
              <a:defRPr sz="2400">
                <a:solidFill>
                  <a:schemeClr val="tx1"/>
                </a:solidFill>
                <a:latin typeface="Times New Roman" pitchFamily="18" charset="0"/>
              </a:defRPr>
            </a:lvl8pPr>
            <a:lvl9pPr marL="3886200" indent="-228600" algn="ctr" defTabSz="1306513" eaLnBrk="0" fontAlgn="base" hangingPunct="0">
              <a:spcBef>
                <a:spcPct val="0"/>
              </a:spcBef>
              <a:spcAft>
                <a:spcPct val="0"/>
              </a:spcAft>
              <a:defRPr sz="2400">
                <a:solidFill>
                  <a:schemeClr val="tx1"/>
                </a:solidFill>
                <a:latin typeface="Times New Roman" pitchFamily="18" charset="0"/>
              </a:defRPr>
            </a:lvl9pPr>
          </a:lstStyle>
          <a:p>
            <a:pPr lvl="1" algn="l">
              <a:buFont typeface="Wingdings" pitchFamily="2" charset="2"/>
              <a:buNone/>
            </a:pPr>
            <a:r>
              <a:rPr lang="it-IT" altLang="it-IT" sz="2500" b="1" dirty="0">
                <a:solidFill>
                  <a:srgbClr val="0070C0"/>
                </a:solidFill>
                <a:latin typeface="Calibri" panose="020F0502020204030204" pitchFamily="34" charset="0"/>
              </a:rPr>
              <a:t>INDICAZIONE:</a:t>
            </a:r>
          </a:p>
          <a:p>
            <a:pPr lvl="1" algn="l">
              <a:buFont typeface="Wingdings" pitchFamily="2" charset="2"/>
              <a:buNone/>
            </a:pPr>
            <a:r>
              <a:rPr lang="it-IT" altLang="it-IT" sz="2200" b="1" dirty="0">
                <a:solidFill>
                  <a:schemeClr val="tx1">
                    <a:lumMod val="95000"/>
                    <a:lumOff val="5000"/>
                  </a:schemeClr>
                </a:solidFill>
                <a:latin typeface="Calibri" panose="020F0502020204030204" pitchFamily="34" charset="0"/>
              </a:rPr>
              <a:t>FC &lt; 60 </a:t>
            </a:r>
            <a:r>
              <a:rPr lang="it-IT" altLang="it-IT" sz="2200" b="1" dirty="0" err="1">
                <a:solidFill>
                  <a:schemeClr val="tx1">
                    <a:lumMod val="95000"/>
                    <a:lumOff val="5000"/>
                  </a:schemeClr>
                </a:solidFill>
                <a:latin typeface="Calibri" panose="020F0502020204030204" pitchFamily="34" charset="0"/>
              </a:rPr>
              <a:t>bpm</a:t>
            </a:r>
            <a:r>
              <a:rPr lang="it-IT" altLang="it-IT" sz="2200" b="1" dirty="0">
                <a:solidFill>
                  <a:schemeClr val="tx1">
                    <a:lumMod val="95000"/>
                    <a:lumOff val="5000"/>
                  </a:schemeClr>
                </a:solidFill>
                <a:latin typeface="Calibri" panose="020F0502020204030204" pitchFamily="34" charset="0"/>
              </a:rPr>
              <a:t> dopo 30 secondi </a:t>
            </a:r>
          </a:p>
          <a:p>
            <a:pPr lvl="1" algn="l">
              <a:buFont typeface="Wingdings" pitchFamily="2" charset="2"/>
              <a:buNone/>
            </a:pPr>
            <a:r>
              <a:rPr lang="it-IT" altLang="it-IT" sz="2200" b="1" dirty="0">
                <a:solidFill>
                  <a:schemeClr val="tx1">
                    <a:lumMod val="95000"/>
                    <a:lumOff val="5000"/>
                  </a:schemeClr>
                </a:solidFill>
                <a:latin typeface="Calibri" panose="020F0502020204030204" pitchFamily="34" charset="0"/>
              </a:rPr>
              <a:t>di ventilazione e compressioni toraciche </a:t>
            </a:r>
          </a:p>
        </p:txBody>
      </p:sp>
      <p:sp>
        <p:nvSpPr>
          <p:cNvPr id="417796" name="Text Box 4"/>
          <p:cNvSpPr txBox="1">
            <a:spLocks noGrp="1" noChangeArrowheads="1"/>
          </p:cNvSpPr>
          <p:nvPr>
            <p:ph type="body" sz="half" idx="1"/>
          </p:nvPr>
        </p:nvSpPr>
        <p:spPr>
          <a:xfrm>
            <a:off x="443442" y="3861048"/>
            <a:ext cx="8449038" cy="2789733"/>
          </a:xfrm>
        </p:spPr>
        <p:style>
          <a:lnRef idx="2">
            <a:schemeClr val="accent3"/>
          </a:lnRef>
          <a:fillRef idx="1">
            <a:schemeClr val="lt1"/>
          </a:fillRef>
          <a:effectRef idx="0">
            <a:schemeClr val="accent3"/>
          </a:effectRef>
          <a:fontRef idx="minor">
            <a:schemeClr val="dk1"/>
          </a:fontRef>
        </p:style>
        <p:txBody>
          <a:bodyPr lIns="64008" tIns="32004" rIns="64008" bIns="32004"/>
          <a:lstStyle/>
          <a:p>
            <a:pPr eaLnBrk="1" hangingPunct="1"/>
            <a:r>
              <a:rPr lang="it-IT" altLang="it-IT" sz="2000" b="1" u="sng" dirty="0" smtClean="0">
                <a:solidFill>
                  <a:srgbClr val="0070C0"/>
                </a:solidFill>
                <a:latin typeface="Calibri" panose="020F0502020204030204" pitchFamily="34" charset="0"/>
              </a:rPr>
              <a:t>Dose</a:t>
            </a:r>
            <a:r>
              <a:rPr lang="it-IT" altLang="it-IT" sz="2000" b="1" u="sng" dirty="0">
                <a:solidFill>
                  <a:schemeClr val="tx1">
                    <a:lumMod val="95000"/>
                    <a:lumOff val="5000"/>
                  </a:schemeClr>
                </a:solidFill>
                <a:latin typeface="Calibri" panose="020F0502020204030204" pitchFamily="34" charset="0"/>
              </a:rPr>
              <a:t>:</a:t>
            </a:r>
            <a:r>
              <a:rPr lang="it-IT" altLang="it-IT" sz="2000" b="1" dirty="0">
                <a:solidFill>
                  <a:schemeClr val="tx1">
                    <a:lumMod val="95000"/>
                    <a:lumOff val="5000"/>
                  </a:schemeClr>
                </a:solidFill>
                <a:latin typeface="Calibri" panose="020F0502020204030204" pitchFamily="34" charset="0"/>
              </a:rPr>
              <a:t> </a:t>
            </a:r>
            <a:r>
              <a:rPr lang="it-IT" altLang="it-IT" sz="2000" b="1" dirty="0" smtClean="0">
                <a:solidFill>
                  <a:schemeClr val="tx1">
                    <a:lumMod val="95000"/>
                    <a:lumOff val="5000"/>
                  </a:schemeClr>
                </a:solidFill>
                <a:latin typeface="Calibri" panose="020F0502020204030204" pitchFamily="34" charset="0"/>
              </a:rPr>
              <a:t> 0.01 </a:t>
            </a:r>
            <a:r>
              <a:rPr lang="it-IT" altLang="it-IT" sz="2000" b="1" dirty="0">
                <a:solidFill>
                  <a:schemeClr val="tx1">
                    <a:lumMod val="95000"/>
                    <a:lumOff val="5000"/>
                  </a:schemeClr>
                </a:solidFill>
                <a:latin typeface="Calibri" panose="020F0502020204030204" pitchFamily="34" charset="0"/>
              </a:rPr>
              <a:t>- 0.03 mg/Kg (I.V. or I.O.)</a:t>
            </a:r>
          </a:p>
          <a:p>
            <a:pPr eaLnBrk="1" hangingPunct="1"/>
            <a:endParaRPr lang="it-IT" altLang="it-IT" sz="2000" b="1" dirty="0">
              <a:solidFill>
                <a:schemeClr val="tx1">
                  <a:lumMod val="95000"/>
                  <a:lumOff val="5000"/>
                </a:schemeClr>
              </a:solidFill>
              <a:latin typeface="Calibri" panose="020F0502020204030204" pitchFamily="34" charset="0"/>
            </a:endParaRPr>
          </a:p>
          <a:p>
            <a:pPr eaLnBrk="1" hangingPunct="1"/>
            <a:endParaRPr lang="it-IT" altLang="it-IT" sz="2000" b="1" dirty="0">
              <a:solidFill>
                <a:schemeClr val="tx1">
                  <a:lumMod val="95000"/>
                  <a:lumOff val="5000"/>
                </a:schemeClr>
              </a:solidFill>
              <a:latin typeface="Calibri" panose="020F0502020204030204" pitchFamily="34" charset="0"/>
            </a:endParaRPr>
          </a:p>
          <a:p>
            <a:pPr eaLnBrk="1" hangingPunct="1"/>
            <a:r>
              <a:rPr lang="it-IT" altLang="it-IT" sz="2000" b="1" dirty="0" smtClean="0">
                <a:solidFill>
                  <a:schemeClr val="tx1">
                    <a:lumMod val="95000"/>
                    <a:lumOff val="5000"/>
                  </a:schemeClr>
                </a:solidFill>
                <a:latin typeface="Calibri" panose="020F0502020204030204" pitchFamily="34" charset="0"/>
              </a:rPr>
              <a:t>Raccomandata la </a:t>
            </a:r>
            <a:r>
              <a:rPr lang="it-IT" altLang="it-IT" sz="2000" b="1" dirty="0">
                <a:solidFill>
                  <a:schemeClr val="tx1">
                    <a:lumMod val="95000"/>
                    <a:lumOff val="5000"/>
                  </a:schemeClr>
                </a:solidFill>
                <a:latin typeface="Calibri" panose="020F0502020204030204" pitchFamily="34" charset="0"/>
              </a:rPr>
              <a:t>via venosa (vena ombelicale !!!) o intraossea rispetto alla via endotracheale</a:t>
            </a:r>
          </a:p>
          <a:p>
            <a:pPr eaLnBrk="1" hangingPunct="1"/>
            <a:endParaRPr lang="it-IT" altLang="it-IT" sz="2000" b="1" dirty="0">
              <a:solidFill>
                <a:schemeClr val="tx1">
                  <a:lumMod val="95000"/>
                  <a:lumOff val="5000"/>
                </a:schemeClr>
              </a:solidFill>
              <a:latin typeface="Calibri" panose="020F0502020204030204" pitchFamily="34" charset="0"/>
            </a:endParaRPr>
          </a:p>
          <a:p>
            <a:pPr eaLnBrk="1" hangingPunct="1"/>
            <a:r>
              <a:rPr lang="it-IT" altLang="it-IT" sz="2000" b="1" dirty="0">
                <a:solidFill>
                  <a:schemeClr val="tx1">
                    <a:lumMod val="95000"/>
                    <a:lumOff val="5000"/>
                  </a:schemeClr>
                </a:solidFill>
                <a:latin typeface="Calibri" panose="020F0502020204030204" pitchFamily="34" charset="0"/>
              </a:rPr>
              <a:t>Ripetibile ogni 3-5 min.</a:t>
            </a:r>
          </a:p>
        </p:txBody>
      </p:sp>
      <p:sp>
        <p:nvSpPr>
          <p:cNvPr id="41989" name="Text Box 5"/>
          <p:cNvSpPr txBox="1">
            <a:spLocks noChangeArrowheads="1"/>
          </p:cNvSpPr>
          <p:nvPr/>
        </p:nvSpPr>
        <p:spPr bwMode="auto">
          <a:xfrm>
            <a:off x="1507188" y="4277330"/>
            <a:ext cx="4937125" cy="372410"/>
          </a:xfrm>
          <a:prstGeom prst="rect">
            <a:avLst/>
          </a:prstGeom>
          <a:ln/>
        </p:spPr>
        <p:style>
          <a:lnRef idx="2">
            <a:schemeClr val="accent3"/>
          </a:lnRef>
          <a:fillRef idx="1">
            <a:schemeClr val="lt1"/>
          </a:fillRef>
          <a:effectRef idx="0">
            <a:schemeClr val="accent3"/>
          </a:effectRef>
          <a:fontRef idx="minor">
            <a:schemeClr val="dk1"/>
          </a:fontRef>
        </p:style>
        <p:txBody>
          <a:bodyPr lIns="64008" tIns="32004" rIns="64008" bIns="32004" anchor="ct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it-IT" altLang="it-IT" sz="2000" b="1" dirty="0">
                <a:solidFill>
                  <a:schemeClr val="tx1">
                    <a:lumMod val="95000"/>
                    <a:lumOff val="5000"/>
                  </a:schemeClr>
                </a:solidFill>
                <a:latin typeface="Calibri" panose="020F0502020204030204" pitchFamily="34" charset="0"/>
              </a:rPr>
              <a:t>0.1 - 0.3 ml/kg di una soluzione 1:10.000</a:t>
            </a:r>
            <a:endParaRPr lang="it-IT" altLang="it-IT" b="1" dirty="0">
              <a:solidFill>
                <a:schemeClr val="tx1">
                  <a:lumMod val="95000"/>
                  <a:lumOff val="5000"/>
                </a:schemeClr>
              </a:solidFill>
              <a:latin typeface="Calibri" panose="020F0502020204030204" pitchFamily="34" charset="0"/>
            </a:endParaRPr>
          </a:p>
        </p:txBody>
      </p:sp>
      <p:pic>
        <p:nvPicPr>
          <p:cNvPr id="6" name="Picture 2"/>
          <p:cNvPicPr>
            <a:picLocks noChangeAspect="1" noChangeArrowheads="1"/>
          </p:cNvPicPr>
          <p:nvPr/>
        </p:nvPicPr>
        <p:blipFill>
          <a:blip r:embed="rId3" cstate="print"/>
          <a:srcRect/>
          <a:stretch>
            <a:fillRect/>
          </a:stretch>
        </p:blipFill>
        <p:spPr bwMode="auto">
          <a:xfrm>
            <a:off x="7910513" y="6092825"/>
            <a:ext cx="1054100" cy="608013"/>
          </a:xfrm>
          <a:prstGeom prst="rect">
            <a:avLst/>
          </a:prstGeom>
          <a:noFill/>
          <a:ln w="9525">
            <a:noFill/>
            <a:miter lim="800000"/>
            <a:headEnd/>
            <a:tailEnd/>
          </a:ln>
        </p:spPr>
      </p:pic>
    </p:spTree>
    <p:extLst>
      <p:ext uri="{BB962C8B-B14F-4D97-AF65-F5344CB8AC3E}">
        <p14:creationId xmlns:p14="http://schemas.microsoft.com/office/powerpoint/2010/main" xmlns="" val="402685948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2"/>
          <p:cNvSpPr>
            <a:spLocks noGrp="1" noChangeArrowheads="1"/>
          </p:cNvSpPr>
          <p:nvPr>
            <p:ph type="title"/>
          </p:nvPr>
        </p:nvSpPr>
        <p:spPr>
          <a:xfrm>
            <a:off x="1652059" y="260747"/>
            <a:ext cx="5791200" cy="1143000"/>
          </a:xfrm>
        </p:spPr>
        <p:style>
          <a:lnRef idx="2">
            <a:schemeClr val="accent3"/>
          </a:lnRef>
          <a:fillRef idx="1">
            <a:schemeClr val="lt1"/>
          </a:fillRef>
          <a:effectRef idx="0">
            <a:schemeClr val="accent3"/>
          </a:effectRef>
          <a:fontRef idx="minor">
            <a:schemeClr val="dk1"/>
          </a:fontRef>
        </p:style>
        <p:txBody>
          <a:bodyPr/>
          <a:lstStyle/>
          <a:p>
            <a:pPr eaLnBrk="1" hangingPunct="1">
              <a:defRPr/>
            </a:pPr>
            <a:r>
              <a:rPr lang="it-IT" b="1" dirty="0">
                <a:solidFill>
                  <a:srgbClr val="FF0000"/>
                </a:solidFill>
                <a:latin typeface="Calibri" panose="020F0502020204030204" pitchFamily="34" charset="0"/>
              </a:rPr>
              <a:t>Fluidi</a:t>
            </a:r>
          </a:p>
        </p:txBody>
      </p:sp>
      <p:sp>
        <p:nvSpPr>
          <p:cNvPr id="418819" name="Rectangle 3"/>
          <p:cNvSpPr>
            <a:spLocks noGrp="1" noChangeArrowheads="1"/>
          </p:cNvSpPr>
          <p:nvPr>
            <p:ph type="body" idx="1"/>
          </p:nvPr>
        </p:nvSpPr>
        <p:spPr>
          <a:xfrm>
            <a:off x="971600" y="1751062"/>
            <a:ext cx="6865408" cy="2686050"/>
          </a:xfrm>
        </p:spPr>
        <p:style>
          <a:lnRef idx="2">
            <a:schemeClr val="accent3"/>
          </a:lnRef>
          <a:fillRef idx="1">
            <a:schemeClr val="lt1"/>
          </a:fillRef>
          <a:effectRef idx="0">
            <a:schemeClr val="accent3"/>
          </a:effectRef>
          <a:fontRef idx="minor">
            <a:schemeClr val="dk1"/>
          </a:fontRef>
        </p:style>
        <p:txBody>
          <a:bodyPr/>
          <a:lstStyle/>
          <a:p>
            <a:pPr eaLnBrk="1" hangingPunct="1">
              <a:defRPr/>
            </a:pPr>
            <a:r>
              <a:rPr lang="it-IT" sz="2800" b="1" u="sng" dirty="0">
                <a:solidFill>
                  <a:srgbClr val="0070C0"/>
                </a:solidFill>
                <a:latin typeface="Calibri" panose="020F0502020204030204" pitchFamily="34" charset="0"/>
              </a:rPr>
              <a:t>Indicazione:</a:t>
            </a:r>
            <a:r>
              <a:rPr lang="it-IT" sz="2800" b="1" dirty="0">
                <a:solidFill>
                  <a:schemeClr val="tx1">
                    <a:lumMod val="95000"/>
                    <a:lumOff val="5000"/>
                  </a:schemeClr>
                </a:solidFill>
                <a:latin typeface="Calibri" panose="020F0502020204030204" pitchFamily="34" charset="0"/>
              </a:rPr>
              <a:t> ipovolemia</a:t>
            </a:r>
          </a:p>
          <a:p>
            <a:pPr eaLnBrk="1" hangingPunct="1">
              <a:buFontTx/>
              <a:buNone/>
              <a:defRPr/>
            </a:pPr>
            <a:endParaRPr lang="it-IT" sz="2800" b="1" dirty="0">
              <a:solidFill>
                <a:schemeClr val="tx1">
                  <a:lumMod val="95000"/>
                  <a:lumOff val="5000"/>
                </a:schemeClr>
              </a:solidFill>
              <a:latin typeface="Calibri" panose="020F0502020204030204" pitchFamily="34" charset="0"/>
            </a:endParaRPr>
          </a:p>
          <a:p>
            <a:pPr eaLnBrk="1" hangingPunct="1">
              <a:buFontTx/>
              <a:buNone/>
              <a:defRPr/>
            </a:pPr>
            <a:r>
              <a:rPr lang="it-IT" sz="2000" b="1" dirty="0">
                <a:solidFill>
                  <a:schemeClr val="tx1">
                    <a:lumMod val="95000"/>
                    <a:lumOff val="5000"/>
                  </a:schemeClr>
                </a:solidFill>
                <a:latin typeface="Calibri" panose="020F0502020204030204" pitchFamily="34" charset="0"/>
              </a:rPr>
              <a:t>			</a:t>
            </a:r>
            <a:r>
              <a:rPr lang="it-IT" sz="2200" b="1" dirty="0">
                <a:solidFill>
                  <a:schemeClr val="tx1">
                    <a:lumMod val="95000"/>
                    <a:lumOff val="5000"/>
                  </a:schemeClr>
                </a:solidFill>
                <a:latin typeface="Calibri" panose="020F0502020204030204" pitchFamily="34" charset="0"/>
              </a:rPr>
              <a:t>Da sospettare se: </a:t>
            </a:r>
          </a:p>
          <a:p>
            <a:pPr lvl="3" eaLnBrk="1" hangingPunct="1">
              <a:buClr>
                <a:srgbClr val="FFFF00"/>
              </a:buClr>
              <a:buFont typeface="Wingdings" pitchFamily="2" charset="2"/>
              <a:buChar char="§"/>
              <a:defRPr/>
            </a:pPr>
            <a:r>
              <a:rPr lang="it-IT" sz="2200" b="1" dirty="0">
                <a:solidFill>
                  <a:schemeClr val="tx1">
                    <a:lumMod val="95000"/>
                    <a:lumOff val="5000"/>
                  </a:schemeClr>
                </a:solidFill>
                <a:latin typeface="Calibri" panose="020F0502020204030204" pitchFamily="34" charset="0"/>
              </a:rPr>
              <a:t> Mancata risposta alla rianimazione</a:t>
            </a:r>
          </a:p>
          <a:p>
            <a:pPr lvl="3" eaLnBrk="1" hangingPunct="1">
              <a:buClr>
                <a:srgbClr val="FFFF00"/>
              </a:buClr>
              <a:buFont typeface="Wingdings" pitchFamily="2" charset="2"/>
              <a:buChar char="§"/>
              <a:defRPr/>
            </a:pPr>
            <a:r>
              <a:rPr lang="it-IT" sz="2200" b="1" dirty="0">
                <a:solidFill>
                  <a:schemeClr val="tx1">
                    <a:lumMod val="95000"/>
                    <a:lumOff val="5000"/>
                  </a:schemeClr>
                </a:solidFill>
                <a:latin typeface="Calibri" panose="020F0502020204030204" pitchFamily="34" charset="0"/>
              </a:rPr>
              <a:t> Pallore, circolo scadente, polsi deboli</a:t>
            </a:r>
            <a:r>
              <a:rPr lang="it-IT" b="1" dirty="0">
                <a:solidFill>
                  <a:schemeClr val="tx1">
                    <a:lumMod val="95000"/>
                    <a:lumOff val="5000"/>
                  </a:schemeClr>
                </a:solidFill>
                <a:latin typeface="Calibri" panose="020F0502020204030204" pitchFamily="34" charset="0"/>
              </a:rPr>
              <a:t> </a:t>
            </a:r>
          </a:p>
        </p:txBody>
      </p:sp>
      <p:sp>
        <p:nvSpPr>
          <p:cNvPr id="43012" name="Rectangle 4"/>
          <p:cNvSpPr>
            <a:spLocks noChangeArrowheads="1"/>
          </p:cNvSpPr>
          <p:nvPr/>
        </p:nvSpPr>
        <p:spPr bwMode="auto">
          <a:xfrm>
            <a:off x="971550" y="4514850"/>
            <a:ext cx="7488767" cy="1344216"/>
          </a:xfrm>
          <a:prstGeom prst="rect">
            <a:avLst/>
          </a:prstGeom>
          <a:ln>
            <a:headEnd/>
            <a:tailEnd/>
          </a:ln>
        </p:spPr>
        <p:style>
          <a:lnRef idx="2">
            <a:schemeClr val="accent3"/>
          </a:lnRef>
          <a:fillRef idx="1">
            <a:schemeClr val="lt1"/>
          </a:fillRef>
          <a:effectRef idx="0">
            <a:schemeClr val="accent3"/>
          </a:effectRef>
          <a:fontRef idx="minor">
            <a:schemeClr val="dk1"/>
          </a:fontRef>
        </p:style>
        <p:txBody>
          <a:bodyPr lIns="64005" tIns="32003" rIns="64005" bIns="32003"/>
          <a:lstStyle>
            <a:lvl1pPr marL="96838" indent="-96838">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spcBef>
                <a:spcPct val="50000"/>
              </a:spcBef>
              <a:buClr>
                <a:srgbClr val="FFFF00"/>
              </a:buClr>
              <a:buSzPct val="60000"/>
              <a:buFont typeface="Wingdings" pitchFamily="2" charset="2"/>
              <a:buNone/>
            </a:pPr>
            <a:r>
              <a:rPr kumimoji="1" lang="it-IT" altLang="it-IT" sz="2900" b="1" dirty="0">
                <a:solidFill>
                  <a:srgbClr val="FF0000"/>
                </a:solidFill>
                <a:latin typeface="Calibri" panose="020F0502020204030204" pitchFamily="34" charset="0"/>
              </a:rPr>
              <a:t>Soluzione fisiologica </a:t>
            </a:r>
          </a:p>
          <a:p>
            <a:pPr>
              <a:spcBef>
                <a:spcPct val="50000"/>
              </a:spcBef>
              <a:buClr>
                <a:srgbClr val="FFFF00"/>
              </a:buClr>
              <a:buSzPct val="60000"/>
              <a:buFont typeface="Wingdings" pitchFamily="2" charset="2"/>
              <a:buNone/>
            </a:pPr>
            <a:r>
              <a:rPr kumimoji="1" lang="it-IT" altLang="it-IT" sz="2500" b="1" dirty="0">
                <a:solidFill>
                  <a:schemeClr val="tx1">
                    <a:lumMod val="95000"/>
                    <a:lumOff val="5000"/>
                  </a:schemeClr>
                </a:solidFill>
                <a:latin typeface="Calibri" panose="020F0502020204030204" pitchFamily="34" charset="0"/>
              </a:rPr>
              <a:t>		</a:t>
            </a:r>
            <a:r>
              <a:rPr kumimoji="1" lang="it-IT" altLang="it-IT" sz="2500" b="1" u="sng" dirty="0">
                <a:solidFill>
                  <a:schemeClr val="tx1">
                    <a:lumMod val="95000"/>
                    <a:lumOff val="5000"/>
                  </a:schemeClr>
                </a:solidFill>
                <a:latin typeface="Calibri" panose="020F0502020204030204" pitchFamily="34" charset="0"/>
              </a:rPr>
              <a:t>Dose</a:t>
            </a:r>
            <a:r>
              <a:rPr kumimoji="1" lang="it-IT" altLang="it-IT" sz="2500" b="1" dirty="0">
                <a:solidFill>
                  <a:schemeClr val="tx1">
                    <a:lumMod val="95000"/>
                    <a:lumOff val="5000"/>
                  </a:schemeClr>
                </a:solidFill>
                <a:latin typeface="Calibri" panose="020F0502020204030204" pitchFamily="34" charset="0"/>
              </a:rPr>
              <a:t>: 	</a:t>
            </a:r>
            <a:r>
              <a:rPr kumimoji="1" lang="it-IT" altLang="it-IT" sz="2500" b="1" u="sng" dirty="0">
                <a:solidFill>
                  <a:schemeClr val="tx1">
                    <a:lumMod val="95000"/>
                    <a:lumOff val="5000"/>
                  </a:schemeClr>
                </a:solidFill>
                <a:latin typeface="Calibri" panose="020F0502020204030204" pitchFamily="34" charset="0"/>
              </a:rPr>
              <a:t>10-20 ml/Kg</a:t>
            </a:r>
            <a:r>
              <a:rPr kumimoji="1" lang="it-IT" altLang="it-IT" sz="2500" b="1" dirty="0">
                <a:solidFill>
                  <a:schemeClr val="tx1">
                    <a:lumMod val="95000"/>
                    <a:lumOff val="5000"/>
                  </a:schemeClr>
                </a:solidFill>
                <a:latin typeface="Calibri" panose="020F0502020204030204" pitchFamily="34" charset="0"/>
              </a:rPr>
              <a:t> EV in 5-10 minuti 			</a:t>
            </a:r>
            <a:endParaRPr kumimoji="1" lang="it-IT" altLang="it-IT" sz="2200" b="1" dirty="0">
              <a:solidFill>
                <a:schemeClr val="tx1">
                  <a:lumMod val="95000"/>
                  <a:lumOff val="5000"/>
                </a:schemeClr>
              </a:solidFill>
              <a:latin typeface="Calibri" panose="020F0502020204030204" pitchFamily="34" charset="0"/>
            </a:endParaRPr>
          </a:p>
        </p:txBody>
      </p:sp>
      <p:pic>
        <p:nvPicPr>
          <p:cNvPr id="5" name="Picture 2"/>
          <p:cNvPicPr>
            <a:picLocks noChangeAspect="1" noChangeArrowheads="1"/>
          </p:cNvPicPr>
          <p:nvPr/>
        </p:nvPicPr>
        <p:blipFill>
          <a:blip r:embed="rId3" cstate="print"/>
          <a:srcRect/>
          <a:stretch>
            <a:fillRect/>
          </a:stretch>
        </p:blipFill>
        <p:spPr bwMode="auto">
          <a:xfrm>
            <a:off x="7910513" y="6092825"/>
            <a:ext cx="1054100" cy="608013"/>
          </a:xfrm>
          <a:prstGeom prst="rect">
            <a:avLst/>
          </a:prstGeom>
          <a:noFill/>
          <a:ln w="9525">
            <a:noFill/>
            <a:miter lim="800000"/>
            <a:headEnd/>
            <a:tailEnd/>
          </a:ln>
        </p:spPr>
      </p:pic>
    </p:spTree>
    <p:extLst>
      <p:ext uri="{BB962C8B-B14F-4D97-AF65-F5344CB8AC3E}">
        <p14:creationId xmlns:p14="http://schemas.microsoft.com/office/powerpoint/2010/main" xmlns="" val="159081336"/>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p:cNvSpPr>
          <p:nvPr/>
        </p:nvSpPr>
        <p:spPr>
          <a:xfrm>
            <a:off x="936575" y="404664"/>
            <a:ext cx="7235825" cy="733425"/>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54" algn="ctr" rtl="0" fontAlgn="base">
              <a:spcBef>
                <a:spcPct val="0"/>
              </a:spcBef>
              <a:spcAft>
                <a:spcPct val="0"/>
              </a:spcAft>
              <a:defRPr sz="4400">
                <a:solidFill>
                  <a:schemeClr val="tx2"/>
                </a:solidFill>
                <a:latin typeface="Arial" charset="0"/>
              </a:defRPr>
            </a:lvl6pPr>
            <a:lvl7pPr marL="914309" algn="ctr" rtl="0" fontAlgn="base">
              <a:spcBef>
                <a:spcPct val="0"/>
              </a:spcBef>
              <a:spcAft>
                <a:spcPct val="0"/>
              </a:spcAft>
              <a:defRPr sz="4400">
                <a:solidFill>
                  <a:schemeClr val="tx2"/>
                </a:solidFill>
                <a:latin typeface="Arial" charset="0"/>
              </a:defRPr>
            </a:lvl7pPr>
            <a:lvl8pPr marL="1371463" algn="ctr" rtl="0" fontAlgn="base">
              <a:spcBef>
                <a:spcPct val="0"/>
              </a:spcBef>
              <a:spcAft>
                <a:spcPct val="0"/>
              </a:spcAft>
              <a:defRPr sz="4400">
                <a:solidFill>
                  <a:schemeClr val="tx2"/>
                </a:solidFill>
                <a:latin typeface="Arial" charset="0"/>
              </a:defRPr>
            </a:lvl8pPr>
            <a:lvl9pPr marL="1828618" algn="ctr" rtl="0" fontAlgn="base">
              <a:spcBef>
                <a:spcPct val="0"/>
              </a:spcBef>
              <a:spcAft>
                <a:spcPct val="0"/>
              </a:spcAft>
              <a:defRPr sz="4400">
                <a:solidFill>
                  <a:schemeClr val="tx2"/>
                </a:solidFill>
                <a:latin typeface="Arial" charset="0"/>
              </a:defRPr>
            </a:lvl9pPr>
          </a:lstStyle>
          <a:p>
            <a:pPr defTabSz="914400" eaLnBrk="1" hangingPunct="1"/>
            <a:r>
              <a:rPr lang="fr-FR" altLang="it-IT" b="1" kern="0" dirty="0" smtClean="0">
                <a:solidFill>
                  <a:srgbClr val="FF0000"/>
                </a:solidFill>
                <a:latin typeface="Calibri" panose="020F0502020204030204" pitchFamily="34" charset="0"/>
                <a:ea typeface="ＭＳ Ｐゴシック" pitchFamily="34" charset="-128"/>
              </a:rPr>
              <a:t>Vie di </a:t>
            </a:r>
            <a:r>
              <a:rPr lang="fr-FR" altLang="it-IT" b="1" kern="0" dirty="0" err="1" smtClean="0">
                <a:solidFill>
                  <a:srgbClr val="FF0000"/>
                </a:solidFill>
                <a:latin typeface="Calibri" panose="020F0502020204030204" pitchFamily="34" charset="0"/>
                <a:ea typeface="ＭＳ Ｐゴシック" pitchFamily="34" charset="-128"/>
              </a:rPr>
              <a:t>somministrazione</a:t>
            </a:r>
            <a:endParaRPr lang="fr-FR" altLang="it-IT" b="1" kern="0" dirty="0" smtClean="0">
              <a:solidFill>
                <a:srgbClr val="FF0000"/>
              </a:solidFill>
              <a:latin typeface="Calibri" panose="020F0502020204030204" pitchFamily="34" charset="0"/>
              <a:ea typeface="ＭＳ Ｐゴシック" pitchFamily="34" charset="-128"/>
            </a:endParaRPr>
          </a:p>
        </p:txBody>
      </p:sp>
      <p:sp>
        <p:nvSpPr>
          <p:cNvPr id="3" name="Espace réservé du contenu 3"/>
          <p:cNvSpPr txBox="1">
            <a:spLocks/>
          </p:cNvSpPr>
          <p:nvPr/>
        </p:nvSpPr>
        <p:spPr>
          <a:xfrm>
            <a:off x="3491880" y="2397125"/>
            <a:ext cx="5320333" cy="1884589"/>
          </a:xfrm>
          <a:prstGeom prst="rect">
            <a:avLst/>
          </a:prstGeom>
        </p:spPr>
        <p:txBody>
          <a:bodyPr/>
          <a:lstStyle>
            <a:lvl1pPr marL="342866" indent="-342866" algn="l" rtl="0" eaLnBrk="0" fontAlgn="base" hangingPunct="0">
              <a:spcBef>
                <a:spcPct val="20000"/>
              </a:spcBef>
              <a:spcAft>
                <a:spcPct val="0"/>
              </a:spcAft>
              <a:buChar char="•"/>
              <a:defRPr sz="3200">
                <a:solidFill>
                  <a:schemeClr val="tx1"/>
                </a:solidFill>
                <a:latin typeface="+mn-lt"/>
                <a:ea typeface="+mn-ea"/>
                <a:cs typeface="+mn-cs"/>
              </a:defRPr>
            </a:lvl1pPr>
            <a:lvl2pPr marL="742876" indent="-285722" algn="l" rtl="0" eaLnBrk="0" fontAlgn="base" hangingPunct="0">
              <a:spcBef>
                <a:spcPct val="20000"/>
              </a:spcBef>
              <a:spcAft>
                <a:spcPct val="0"/>
              </a:spcAft>
              <a:buChar char="–"/>
              <a:defRPr sz="2800">
                <a:solidFill>
                  <a:schemeClr val="tx1"/>
                </a:solidFill>
                <a:latin typeface="+mn-lt"/>
              </a:defRPr>
            </a:lvl2pPr>
            <a:lvl3pPr marL="1142886" indent="-228577" algn="l" rtl="0" eaLnBrk="0" fontAlgn="base" hangingPunct="0">
              <a:spcBef>
                <a:spcPct val="20000"/>
              </a:spcBef>
              <a:spcAft>
                <a:spcPct val="0"/>
              </a:spcAft>
              <a:buChar char="•"/>
              <a:defRPr sz="2400">
                <a:solidFill>
                  <a:schemeClr val="tx1"/>
                </a:solidFill>
                <a:latin typeface="+mn-lt"/>
              </a:defRPr>
            </a:lvl3pPr>
            <a:lvl4pPr marL="1600040" indent="-228577" algn="l" rtl="0" eaLnBrk="0" fontAlgn="base" hangingPunct="0">
              <a:spcBef>
                <a:spcPct val="20000"/>
              </a:spcBef>
              <a:spcAft>
                <a:spcPct val="0"/>
              </a:spcAft>
              <a:buChar char="–"/>
              <a:defRPr sz="2000">
                <a:solidFill>
                  <a:schemeClr val="tx1"/>
                </a:solidFill>
                <a:latin typeface="+mn-lt"/>
              </a:defRPr>
            </a:lvl4pPr>
            <a:lvl5pPr marL="2057194" indent="-228577" algn="l" rtl="0" eaLnBrk="0" fontAlgn="base" hangingPunct="0">
              <a:spcBef>
                <a:spcPct val="20000"/>
              </a:spcBef>
              <a:spcAft>
                <a:spcPct val="0"/>
              </a:spcAft>
              <a:buChar char="»"/>
              <a:defRPr sz="2000">
                <a:solidFill>
                  <a:schemeClr val="tx1"/>
                </a:solidFill>
                <a:latin typeface="+mn-lt"/>
              </a:defRPr>
            </a:lvl5pPr>
            <a:lvl6pPr marL="2514348" indent="-228577" algn="l" rtl="0" fontAlgn="base">
              <a:spcBef>
                <a:spcPct val="20000"/>
              </a:spcBef>
              <a:spcAft>
                <a:spcPct val="0"/>
              </a:spcAft>
              <a:buChar char="»"/>
              <a:defRPr sz="2000">
                <a:solidFill>
                  <a:schemeClr val="tx1"/>
                </a:solidFill>
                <a:latin typeface="+mn-lt"/>
              </a:defRPr>
            </a:lvl6pPr>
            <a:lvl7pPr marL="2971502" indent="-228577" algn="l" rtl="0" fontAlgn="base">
              <a:spcBef>
                <a:spcPct val="20000"/>
              </a:spcBef>
              <a:spcAft>
                <a:spcPct val="0"/>
              </a:spcAft>
              <a:buChar char="»"/>
              <a:defRPr sz="2000">
                <a:solidFill>
                  <a:schemeClr val="tx1"/>
                </a:solidFill>
                <a:latin typeface="+mn-lt"/>
              </a:defRPr>
            </a:lvl7pPr>
            <a:lvl8pPr marL="3428657" indent="-228577" algn="l" rtl="0" fontAlgn="base">
              <a:spcBef>
                <a:spcPct val="20000"/>
              </a:spcBef>
              <a:spcAft>
                <a:spcPct val="0"/>
              </a:spcAft>
              <a:buChar char="»"/>
              <a:defRPr sz="2000">
                <a:solidFill>
                  <a:schemeClr val="tx1"/>
                </a:solidFill>
                <a:latin typeface="+mn-lt"/>
              </a:defRPr>
            </a:lvl8pPr>
            <a:lvl9pPr marL="3885812" indent="-228577" algn="l" rtl="0" fontAlgn="base">
              <a:spcBef>
                <a:spcPct val="20000"/>
              </a:spcBef>
              <a:spcAft>
                <a:spcPct val="0"/>
              </a:spcAft>
              <a:buChar char="»"/>
              <a:defRPr sz="2000">
                <a:solidFill>
                  <a:schemeClr val="tx1"/>
                </a:solidFill>
                <a:latin typeface="+mn-lt"/>
              </a:defRPr>
            </a:lvl9pPr>
          </a:lstStyle>
          <a:p>
            <a:pPr defTabSz="914400" eaLnBrk="1" hangingPunct="1"/>
            <a:r>
              <a:rPr lang="en-GB" altLang="it-IT" sz="2400" kern="0" dirty="0" smtClean="0">
                <a:latin typeface="Calibri" panose="020F0502020204030204" pitchFamily="34" charset="0"/>
                <a:ea typeface="ＭＳ Ｐゴシック" pitchFamily="34" charset="-128"/>
              </a:rPr>
              <a:t>Vena </a:t>
            </a:r>
            <a:r>
              <a:rPr lang="en-GB" altLang="it-IT" sz="2400" kern="0" dirty="0" err="1" smtClean="0">
                <a:latin typeface="Calibri" panose="020F0502020204030204" pitchFamily="34" charset="0"/>
                <a:ea typeface="ＭＳ Ｐゴシック" pitchFamily="34" charset="-128"/>
              </a:rPr>
              <a:t>ombelicale</a:t>
            </a:r>
            <a:r>
              <a:rPr lang="en-GB" altLang="it-IT" sz="2400" kern="0" dirty="0" smtClean="0">
                <a:latin typeface="Calibri" panose="020F0502020204030204" pitchFamily="34" charset="0"/>
                <a:ea typeface="ＭＳ Ｐゴシック" pitchFamily="34" charset="-128"/>
              </a:rPr>
              <a:t> </a:t>
            </a:r>
            <a:r>
              <a:rPr lang="en-GB" altLang="it-IT" sz="2400" kern="0" dirty="0" err="1" smtClean="0">
                <a:latin typeface="Calibri" panose="020F0502020204030204" pitchFamily="34" charset="0"/>
                <a:ea typeface="ＭＳ Ｐゴシック" pitchFamily="34" charset="-128"/>
              </a:rPr>
              <a:t>raccomandata</a:t>
            </a:r>
            <a:r>
              <a:rPr lang="en-GB" altLang="it-IT" sz="2400" kern="0" dirty="0" smtClean="0">
                <a:latin typeface="Calibri" panose="020F0502020204030204" pitchFamily="34" charset="0"/>
                <a:ea typeface="ＭＳ Ｐゴシック" pitchFamily="34" charset="-128"/>
              </a:rPr>
              <a:t> in Sala </a:t>
            </a:r>
            <a:r>
              <a:rPr lang="en-GB" altLang="it-IT" sz="2400" kern="0" dirty="0" err="1" smtClean="0">
                <a:latin typeface="Calibri" panose="020F0502020204030204" pitchFamily="34" charset="0"/>
                <a:ea typeface="ＭＳ Ｐゴシック" pitchFamily="34" charset="-128"/>
              </a:rPr>
              <a:t>Parto</a:t>
            </a:r>
            <a:endParaRPr lang="en-GB" altLang="it-IT" sz="2400" kern="0" dirty="0" smtClean="0">
              <a:latin typeface="Calibri" panose="020F0502020204030204" pitchFamily="34" charset="0"/>
              <a:ea typeface="ＭＳ Ｐゴシック" pitchFamily="34" charset="-128"/>
            </a:endParaRPr>
          </a:p>
          <a:p>
            <a:pPr defTabSz="914400" eaLnBrk="1" hangingPunct="1"/>
            <a:endParaRPr lang="en-GB" altLang="it-IT" sz="2400" kern="0" dirty="0" smtClean="0">
              <a:latin typeface="Calibri" panose="020F0502020204030204" pitchFamily="34" charset="0"/>
              <a:ea typeface="ＭＳ Ｐゴシック" pitchFamily="34" charset="-128"/>
            </a:endParaRPr>
          </a:p>
          <a:p>
            <a:pPr defTabSz="914400" eaLnBrk="1" hangingPunct="1"/>
            <a:r>
              <a:rPr lang="en-GB" altLang="it-IT" sz="2400" kern="0" dirty="0" err="1" smtClean="0">
                <a:latin typeface="Calibri" panose="020F0502020204030204" pitchFamily="34" charset="0"/>
                <a:ea typeface="ＭＳ Ｐゴシック" pitchFamily="34" charset="-128"/>
              </a:rPr>
              <a:t>Intraossea</a:t>
            </a:r>
            <a:r>
              <a:rPr lang="en-GB" altLang="it-IT" sz="2400" kern="0" dirty="0" smtClean="0">
                <a:latin typeface="Calibri" panose="020F0502020204030204" pitchFamily="34" charset="0"/>
                <a:ea typeface="ＭＳ Ｐゴシック" pitchFamily="34" charset="-128"/>
              </a:rPr>
              <a:t> come </a:t>
            </a:r>
            <a:r>
              <a:rPr lang="en-GB" altLang="it-IT" sz="2400" kern="0" dirty="0" err="1" smtClean="0">
                <a:latin typeface="Calibri" panose="020F0502020204030204" pitchFamily="34" charset="0"/>
                <a:ea typeface="ＭＳ Ｐゴシック" pitchFamily="34" charset="-128"/>
              </a:rPr>
              <a:t>alternativa</a:t>
            </a:r>
            <a:endParaRPr lang="en-GB" altLang="it-IT" sz="2400" kern="0" dirty="0" smtClean="0">
              <a:latin typeface="Calibri" panose="020F0502020204030204" pitchFamily="34" charset="0"/>
              <a:ea typeface="ＭＳ Ｐゴシック" pitchFamily="34" charset="-128"/>
            </a:endParaRPr>
          </a:p>
          <a:p>
            <a:pPr defTabSz="914400" eaLnBrk="1" hangingPunct="1"/>
            <a:endParaRPr lang="fr-FR" altLang="it-IT" sz="2400" kern="0" dirty="0" smtClean="0">
              <a:latin typeface="Calibri" panose="020F0502020204030204" pitchFamily="34" charset="0"/>
              <a:ea typeface="ＭＳ Ｐゴシック" pitchFamily="34" charset="-128"/>
            </a:endParaRPr>
          </a:p>
        </p:txBody>
      </p:sp>
      <p:pic>
        <p:nvPicPr>
          <p:cNvPr id="4" name="Picture 4" descr="KT cordon5"/>
          <p:cNvPicPr>
            <a:picLocks noChangeAspect="1" noChangeArrowheads="1"/>
          </p:cNvPicPr>
          <p:nvPr/>
        </p:nvPicPr>
        <p:blipFill>
          <a:blip r:embed="rId2" cstate="print"/>
          <a:srcRect/>
          <a:stretch>
            <a:fillRect/>
          </a:stretch>
        </p:blipFill>
        <p:spPr bwMode="auto">
          <a:xfrm>
            <a:off x="395536" y="1988840"/>
            <a:ext cx="2784475" cy="2879725"/>
          </a:xfrm>
          <a:prstGeom prst="rect">
            <a:avLst/>
          </a:prstGeom>
          <a:noFill/>
          <a:ln w="28575">
            <a:noFill/>
            <a:miter lim="800000"/>
            <a:headEnd/>
            <a:tailEnd/>
          </a:ln>
          <a:effectLst>
            <a:outerShdw blurRad="63500" dist="107763" dir="2700000" algn="ctr" rotWithShape="0">
              <a:srgbClr val="FF6600">
                <a:alpha val="50000"/>
              </a:srgbClr>
            </a:outerShdw>
          </a:effectLst>
        </p:spPr>
      </p:pic>
      <p:pic>
        <p:nvPicPr>
          <p:cNvPr id="5" name="Picture 2"/>
          <p:cNvPicPr>
            <a:picLocks noChangeAspect="1" noChangeArrowheads="1"/>
          </p:cNvPicPr>
          <p:nvPr/>
        </p:nvPicPr>
        <p:blipFill>
          <a:blip r:embed="rId3" cstate="print"/>
          <a:srcRect/>
          <a:stretch>
            <a:fillRect/>
          </a:stretch>
        </p:blipFill>
        <p:spPr bwMode="auto">
          <a:xfrm>
            <a:off x="7910513" y="6092825"/>
            <a:ext cx="1054100" cy="608013"/>
          </a:xfrm>
          <a:prstGeom prst="rect">
            <a:avLst/>
          </a:prstGeom>
          <a:noFill/>
          <a:ln w="9525">
            <a:noFill/>
            <a:miter lim="800000"/>
            <a:headEnd/>
            <a:tailEnd/>
          </a:ln>
        </p:spPr>
      </p:pic>
    </p:spTree>
    <p:extLst>
      <p:ext uri="{BB962C8B-B14F-4D97-AF65-F5344CB8AC3E}">
        <p14:creationId xmlns:p14="http://schemas.microsoft.com/office/powerpoint/2010/main" xmlns="" val="176917654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atOMBELICALE.mpg">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1019607" y="404664"/>
            <a:ext cx="6864761" cy="5616622"/>
          </a:xfrm>
          <a:prstGeom prst="rect">
            <a:avLst/>
          </a:prstGeom>
        </p:spPr>
      </p:pic>
      <p:pic>
        <p:nvPicPr>
          <p:cNvPr id="4" name="Picture 2"/>
          <p:cNvPicPr>
            <a:picLocks noChangeAspect="1" noChangeArrowheads="1"/>
          </p:cNvPicPr>
          <p:nvPr/>
        </p:nvPicPr>
        <p:blipFill>
          <a:blip r:embed="rId5" cstate="print"/>
          <a:srcRect/>
          <a:stretch>
            <a:fillRect/>
          </a:stretch>
        </p:blipFill>
        <p:spPr bwMode="auto">
          <a:xfrm>
            <a:off x="7910513" y="6092825"/>
            <a:ext cx="1054100" cy="608013"/>
          </a:xfrm>
          <a:prstGeom prst="rect">
            <a:avLst/>
          </a:prstGeom>
          <a:noFill/>
          <a:ln w="9525">
            <a:noFill/>
            <a:miter lim="800000"/>
            <a:headEnd/>
            <a:tailEnd/>
          </a:ln>
        </p:spPr>
      </p:pic>
    </p:spTree>
    <p:extLst>
      <p:ext uri="{BB962C8B-B14F-4D97-AF65-F5344CB8AC3E}">
        <p14:creationId xmlns:p14="http://schemas.microsoft.com/office/powerpoint/2010/main" xmlns="" val="42780616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1944688" y="0"/>
            <a:ext cx="7199312" cy="65897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6" name="Rettangolo arrotondato 5"/>
          <p:cNvSpPr/>
          <p:nvPr/>
        </p:nvSpPr>
        <p:spPr>
          <a:xfrm>
            <a:off x="2786063" y="217488"/>
            <a:ext cx="1684337" cy="261937"/>
          </a:xfrm>
          <a:prstGeom prst="roundRect">
            <a:avLst/>
          </a:prstGeom>
          <a:solidFill>
            <a:schemeClr val="bg1"/>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600" b="1" dirty="0">
                <a:solidFill>
                  <a:srgbClr val="000000"/>
                </a:solidFill>
              </a:rPr>
              <a:t>NASCITA</a:t>
            </a:r>
          </a:p>
        </p:txBody>
      </p:sp>
      <p:sp>
        <p:nvSpPr>
          <p:cNvPr id="7" name="Rettangolo arrotondato 6"/>
          <p:cNvSpPr/>
          <p:nvPr/>
        </p:nvSpPr>
        <p:spPr>
          <a:xfrm>
            <a:off x="2133600" y="855663"/>
            <a:ext cx="2946400" cy="973137"/>
          </a:xfrm>
          <a:prstGeom prst="roundRect">
            <a:avLst/>
          </a:prstGeom>
          <a:solidFill>
            <a:schemeClr val="tx2">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600" dirty="0">
                <a:solidFill>
                  <a:srgbClr val="000000"/>
                </a:solidFill>
              </a:rPr>
              <a:t>Respira o piange?</a:t>
            </a:r>
          </a:p>
          <a:p>
            <a:pPr algn="ctr">
              <a:defRPr/>
            </a:pPr>
            <a:r>
              <a:rPr lang="it-IT" sz="1600" dirty="0">
                <a:solidFill>
                  <a:srgbClr val="000000"/>
                </a:solidFill>
              </a:rPr>
              <a:t>Buon tono muscolare?</a:t>
            </a:r>
          </a:p>
          <a:p>
            <a:pPr algn="ctr">
              <a:defRPr/>
            </a:pPr>
            <a:r>
              <a:rPr lang="it-IT" sz="1400" dirty="0">
                <a:solidFill>
                  <a:srgbClr val="000000"/>
                </a:solidFill>
              </a:rPr>
              <a:t>A termine?</a:t>
            </a:r>
          </a:p>
          <a:p>
            <a:pPr algn="ctr">
              <a:defRPr/>
            </a:pPr>
            <a:r>
              <a:rPr lang="it-IT" sz="1400" dirty="0">
                <a:solidFill>
                  <a:srgbClr val="000000"/>
                </a:solidFill>
              </a:rPr>
              <a:t>Liquido amniotico limpido?</a:t>
            </a:r>
          </a:p>
        </p:txBody>
      </p:sp>
      <p:sp>
        <p:nvSpPr>
          <p:cNvPr id="8" name="Rettangolo arrotondato 7"/>
          <p:cNvSpPr/>
          <p:nvPr/>
        </p:nvSpPr>
        <p:spPr>
          <a:xfrm>
            <a:off x="5951538" y="623888"/>
            <a:ext cx="2946400" cy="1103312"/>
          </a:xfrm>
          <a:prstGeom prst="roundRect">
            <a:avLst/>
          </a:prstGeom>
          <a:solidFill>
            <a:srgbClr val="FF3300"/>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600" dirty="0">
                <a:solidFill>
                  <a:schemeClr val="bg1"/>
                </a:solidFill>
              </a:rPr>
              <a:t>Assistenza di routine</a:t>
            </a:r>
          </a:p>
          <a:p>
            <a:pPr algn="ctr">
              <a:defRPr/>
            </a:pPr>
            <a:r>
              <a:rPr lang="it-IT" sz="1600" dirty="0">
                <a:solidFill>
                  <a:schemeClr val="bg1"/>
                </a:solidFill>
              </a:rPr>
              <a:t>Riscalda</a:t>
            </a:r>
          </a:p>
          <a:p>
            <a:pPr algn="ctr">
              <a:defRPr/>
            </a:pPr>
            <a:r>
              <a:rPr lang="it-IT" sz="1600" dirty="0">
                <a:solidFill>
                  <a:schemeClr val="bg1"/>
                </a:solidFill>
              </a:rPr>
              <a:t>Asciuga</a:t>
            </a:r>
          </a:p>
          <a:p>
            <a:pPr algn="ctr">
              <a:defRPr/>
            </a:pPr>
            <a:r>
              <a:rPr lang="it-IT" sz="1600" dirty="0">
                <a:solidFill>
                  <a:schemeClr val="bg1"/>
                </a:solidFill>
              </a:rPr>
              <a:t>Se necessario libera le vie aeree</a:t>
            </a:r>
          </a:p>
        </p:txBody>
      </p:sp>
      <p:sp>
        <p:nvSpPr>
          <p:cNvPr id="9" name="Rettangolo arrotondato 8"/>
          <p:cNvSpPr/>
          <p:nvPr/>
        </p:nvSpPr>
        <p:spPr>
          <a:xfrm>
            <a:off x="6321425" y="2300288"/>
            <a:ext cx="2068513" cy="457200"/>
          </a:xfrm>
          <a:prstGeom prst="roundRect">
            <a:avLst/>
          </a:prstGeom>
          <a:solidFill>
            <a:srgbClr val="FF3300"/>
          </a:solidFill>
          <a:ln w="190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600" dirty="0">
                <a:solidFill>
                  <a:schemeClr val="bg1"/>
                </a:solidFill>
              </a:rPr>
              <a:t>Valuta colorito</a:t>
            </a:r>
          </a:p>
        </p:txBody>
      </p:sp>
      <p:sp>
        <p:nvSpPr>
          <p:cNvPr id="10" name="Rettangolo arrotondato 9"/>
          <p:cNvSpPr/>
          <p:nvPr/>
        </p:nvSpPr>
        <p:spPr>
          <a:xfrm>
            <a:off x="6138863" y="3352800"/>
            <a:ext cx="2540000" cy="812800"/>
          </a:xfrm>
          <a:prstGeom prst="roundRect">
            <a:avLst/>
          </a:prstGeom>
          <a:solidFill>
            <a:srgbClr val="FF3300"/>
          </a:solidFill>
          <a:ln w="190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600" dirty="0">
                <a:solidFill>
                  <a:schemeClr val="bg1"/>
                </a:solidFill>
              </a:rPr>
              <a:t>Considera ossigeno            in qualsiasi momento                se persiste cianosi</a:t>
            </a:r>
          </a:p>
        </p:txBody>
      </p:sp>
      <p:sp>
        <p:nvSpPr>
          <p:cNvPr id="11" name="Rettangolo arrotondato 10"/>
          <p:cNvSpPr/>
          <p:nvPr/>
        </p:nvSpPr>
        <p:spPr>
          <a:xfrm>
            <a:off x="1566863" y="2162175"/>
            <a:ext cx="4049712" cy="755650"/>
          </a:xfrm>
          <a:prstGeom prst="roundRect">
            <a:avLst/>
          </a:prstGeom>
          <a:solidFill>
            <a:srgbClr val="FF3300"/>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600" dirty="0">
                <a:solidFill>
                  <a:schemeClr val="bg1"/>
                </a:solidFill>
              </a:rPr>
              <a:t>Riscalda,  Posiziona, e apri le vie aeree</a:t>
            </a:r>
          </a:p>
          <a:p>
            <a:pPr algn="ctr">
              <a:defRPr/>
            </a:pPr>
            <a:r>
              <a:rPr lang="it-IT" sz="1600" dirty="0">
                <a:solidFill>
                  <a:schemeClr val="bg1"/>
                </a:solidFill>
              </a:rPr>
              <a:t>Asciuga, stimola, riposiziona</a:t>
            </a:r>
          </a:p>
          <a:p>
            <a:pPr algn="ctr">
              <a:defRPr/>
            </a:pPr>
            <a:r>
              <a:rPr lang="it-IT" sz="1600" dirty="0">
                <a:solidFill>
                  <a:schemeClr val="bg1"/>
                </a:solidFill>
              </a:rPr>
              <a:t>Se necessario libera le vie aeree</a:t>
            </a:r>
          </a:p>
        </p:txBody>
      </p:sp>
      <p:cxnSp>
        <p:nvCxnSpPr>
          <p:cNvPr id="12" name="Connettore 2 11"/>
          <p:cNvCxnSpPr/>
          <p:nvPr/>
        </p:nvCxnSpPr>
        <p:spPr>
          <a:xfrm>
            <a:off x="5297488" y="1233488"/>
            <a:ext cx="479425" cy="0"/>
          </a:xfrm>
          <a:prstGeom prst="straightConnector1">
            <a:avLst/>
          </a:prstGeom>
          <a:ln w="19050">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Connettore 2 12"/>
          <p:cNvCxnSpPr>
            <a:stCxn id="7" idx="2"/>
            <a:endCxn id="11" idx="0"/>
          </p:cNvCxnSpPr>
          <p:nvPr/>
        </p:nvCxnSpPr>
        <p:spPr>
          <a:xfrm flipH="1">
            <a:off x="3592513" y="1828800"/>
            <a:ext cx="14287" cy="333375"/>
          </a:xfrm>
          <a:prstGeom prst="straightConnector1">
            <a:avLst/>
          </a:prstGeom>
          <a:ln w="19050">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Connettore 2 13"/>
          <p:cNvCxnSpPr/>
          <p:nvPr/>
        </p:nvCxnSpPr>
        <p:spPr>
          <a:xfrm flipH="1">
            <a:off x="7323138" y="1749425"/>
            <a:ext cx="3175" cy="463550"/>
          </a:xfrm>
          <a:prstGeom prst="straightConnector1">
            <a:avLst/>
          </a:prstGeom>
          <a:ln w="19050">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Connettore 2 14"/>
          <p:cNvCxnSpPr/>
          <p:nvPr/>
        </p:nvCxnSpPr>
        <p:spPr>
          <a:xfrm flipH="1">
            <a:off x="7307263" y="2794000"/>
            <a:ext cx="4762" cy="465138"/>
          </a:xfrm>
          <a:prstGeom prst="straightConnector1">
            <a:avLst/>
          </a:prstGeom>
          <a:ln w="19050">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Connettore 2 15"/>
          <p:cNvCxnSpPr>
            <a:stCxn id="11" idx="2"/>
            <a:endCxn id="18" idx="0"/>
          </p:cNvCxnSpPr>
          <p:nvPr/>
        </p:nvCxnSpPr>
        <p:spPr>
          <a:xfrm flipH="1">
            <a:off x="3589338" y="2917825"/>
            <a:ext cx="3175" cy="246063"/>
          </a:xfrm>
          <a:prstGeom prst="straightConnector1">
            <a:avLst/>
          </a:prstGeom>
          <a:ln w="19050">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Connettore 2 16"/>
          <p:cNvCxnSpPr/>
          <p:nvPr/>
        </p:nvCxnSpPr>
        <p:spPr>
          <a:xfrm flipH="1">
            <a:off x="3570288" y="457200"/>
            <a:ext cx="11112" cy="355600"/>
          </a:xfrm>
          <a:prstGeom prst="straightConnector1">
            <a:avLst/>
          </a:prstGeom>
          <a:ln w="19050">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18" name="Rettangolo arrotondato 17"/>
          <p:cNvSpPr/>
          <p:nvPr/>
        </p:nvSpPr>
        <p:spPr>
          <a:xfrm>
            <a:off x="1871663" y="3163888"/>
            <a:ext cx="3433762" cy="392112"/>
          </a:xfrm>
          <a:prstGeom prst="roundRect">
            <a:avLst/>
          </a:prstGeom>
          <a:solidFill>
            <a:schemeClr val="tx2">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600" dirty="0">
                <a:solidFill>
                  <a:srgbClr val="000000"/>
                </a:solidFill>
              </a:rPr>
              <a:t>Valuta respirazione, FC e colorito</a:t>
            </a:r>
          </a:p>
        </p:txBody>
      </p:sp>
      <p:sp>
        <p:nvSpPr>
          <p:cNvPr id="19" name="Rettangolo arrotondato 18"/>
          <p:cNvSpPr/>
          <p:nvPr/>
        </p:nvSpPr>
        <p:spPr>
          <a:xfrm>
            <a:off x="2328863" y="3781425"/>
            <a:ext cx="2867025" cy="274638"/>
          </a:xfrm>
          <a:prstGeom prst="roundRect">
            <a:avLst/>
          </a:prstGeom>
          <a:solidFill>
            <a:schemeClr val="tx2">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600" dirty="0">
                <a:solidFill>
                  <a:srgbClr val="000000"/>
                </a:solidFill>
              </a:rPr>
              <a:t>Apnea o FC&lt;100/m</a:t>
            </a:r>
          </a:p>
        </p:txBody>
      </p:sp>
      <p:sp>
        <p:nvSpPr>
          <p:cNvPr id="20" name="Rettangolo arrotondato 19"/>
          <p:cNvSpPr/>
          <p:nvPr/>
        </p:nvSpPr>
        <p:spPr>
          <a:xfrm>
            <a:off x="2125663" y="6350000"/>
            <a:ext cx="2867025" cy="276225"/>
          </a:xfrm>
          <a:prstGeom prst="roundRect">
            <a:avLst/>
          </a:prstGeom>
          <a:solidFill>
            <a:schemeClr val="tx2">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600" dirty="0">
                <a:solidFill>
                  <a:srgbClr val="000000"/>
                </a:solidFill>
              </a:rPr>
              <a:t>FC &lt;60/m</a:t>
            </a:r>
          </a:p>
        </p:txBody>
      </p:sp>
      <p:sp>
        <p:nvSpPr>
          <p:cNvPr id="21" name="Rettangolo arrotondato 20"/>
          <p:cNvSpPr/>
          <p:nvPr/>
        </p:nvSpPr>
        <p:spPr>
          <a:xfrm>
            <a:off x="2243138" y="4970463"/>
            <a:ext cx="2865437" cy="276225"/>
          </a:xfrm>
          <a:prstGeom prst="roundRect">
            <a:avLst/>
          </a:prstGeom>
          <a:solidFill>
            <a:schemeClr val="tx2">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600" dirty="0">
                <a:solidFill>
                  <a:srgbClr val="000000"/>
                </a:solidFill>
              </a:rPr>
              <a:t>FC &lt; 60/m</a:t>
            </a:r>
          </a:p>
        </p:txBody>
      </p:sp>
      <p:sp>
        <p:nvSpPr>
          <p:cNvPr id="22" name="Rettangolo arrotondato 21"/>
          <p:cNvSpPr/>
          <p:nvPr/>
        </p:nvSpPr>
        <p:spPr>
          <a:xfrm>
            <a:off x="1292225" y="5522913"/>
            <a:ext cx="4541838" cy="573087"/>
          </a:xfrm>
          <a:prstGeom prst="roundRect">
            <a:avLst/>
          </a:prstGeom>
          <a:solidFill>
            <a:srgbClr val="FF3300"/>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600" dirty="0">
                <a:solidFill>
                  <a:schemeClr val="bg1"/>
                </a:solidFill>
              </a:rPr>
              <a:t>Verifica ed assicura ventilazione efficace * poi aggiungi compressioni toraciche per 30 secondi</a:t>
            </a:r>
          </a:p>
        </p:txBody>
      </p:sp>
      <p:sp>
        <p:nvSpPr>
          <p:cNvPr id="23" name="Rettangolo arrotondato 22"/>
          <p:cNvSpPr/>
          <p:nvPr/>
        </p:nvSpPr>
        <p:spPr>
          <a:xfrm>
            <a:off x="1320800" y="4340225"/>
            <a:ext cx="4441825" cy="333375"/>
          </a:xfrm>
          <a:prstGeom prst="roundRect">
            <a:avLst/>
          </a:prstGeom>
          <a:solidFill>
            <a:srgbClr val="FF3300"/>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600" dirty="0">
                <a:solidFill>
                  <a:schemeClr val="bg1"/>
                </a:solidFill>
              </a:rPr>
              <a:t>Ventilazione a pressione positiva per 30 secondi</a:t>
            </a:r>
          </a:p>
        </p:txBody>
      </p:sp>
      <p:sp>
        <p:nvSpPr>
          <p:cNvPr id="24" name="Rettangolo arrotondato 23"/>
          <p:cNvSpPr/>
          <p:nvPr/>
        </p:nvSpPr>
        <p:spPr>
          <a:xfrm>
            <a:off x="5537200" y="6226175"/>
            <a:ext cx="3490913" cy="552450"/>
          </a:xfrm>
          <a:prstGeom prst="roundRect">
            <a:avLst/>
          </a:prstGeom>
          <a:solidFill>
            <a:srgbClr val="FF3300"/>
          </a:solidFill>
          <a:ln w="190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600" dirty="0">
                <a:solidFill>
                  <a:schemeClr val="bg1"/>
                </a:solidFill>
              </a:rPr>
              <a:t>Prosegui compressioni toraciche, </a:t>
            </a:r>
          </a:p>
          <a:p>
            <a:pPr algn="ctr">
              <a:defRPr/>
            </a:pPr>
            <a:r>
              <a:rPr lang="it-IT" sz="1600" dirty="0">
                <a:solidFill>
                  <a:schemeClr val="bg1"/>
                </a:solidFill>
              </a:rPr>
              <a:t>considera adrenalina, considera fluidi</a:t>
            </a:r>
          </a:p>
        </p:txBody>
      </p:sp>
      <p:cxnSp>
        <p:nvCxnSpPr>
          <p:cNvPr id="25" name="Connettore 2 24"/>
          <p:cNvCxnSpPr/>
          <p:nvPr/>
        </p:nvCxnSpPr>
        <p:spPr>
          <a:xfrm flipH="1">
            <a:off x="3592513" y="3476625"/>
            <a:ext cx="3175" cy="290513"/>
          </a:xfrm>
          <a:prstGeom prst="straightConnector1">
            <a:avLst/>
          </a:prstGeom>
          <a:ln w="19050">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Connettore 2 25"/>
          <p:cNvCxnSpPr/>
          <p:nvPr/>
        </p:nvCxnSpPr>
        <p:spPr>
          <a:xfrm flipH="1">
            <a:off x="3598863" y="4659313"/>
            <a:ext cx="4762" cy="290512"/>
          </a:xfrm>
          <a:prstGeom prst="straightConnector1">
            <a:avLst/>
          </a:prstGeom>
          <a:ln w="19050">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Connettore 2 26"/>
          <p:cNvCxnSpPr/>
          <p:nvPr/>
        </p:nvCxnSpPr>
        <p:spPr>
          <a:xfrm flipH="1">
            <a:off x="3592513" y="4027488"/>
            <a:ext cx="3175" cy="290512"/>
          </a:xfrm>
          <a:prstGeom prst="straightConnector1">
            <a:avLst/>
          </a:prstGeom>
          <a:ln w="19050">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Connettore 2 27"/>
          <p:cNvCxnSpPr/>
          <p:nvPr/>
        </p:nvCxnSpPr>
        <p:spPr>
          <a:xfrm flipH="1">
            <a:off x="3635375" y="5218113"/>
            <a:ext cx="4763" cy="290512"/>
          </a:xfrm>
          <a:prstGeom prst="straightConnector1">
            <a:avLst/>
          </a:prstGeom>
          <a:ln w="19050">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Connettore 2 28"/>
          <p:cNvCxnSpPr/>
          <p:nvPr/>
        </p:nvCxnSpPr>
        <p:spPr>
          <a:xfrm flipV="1">
            <a:off x="5054600" y="6488113"/>
            <a:ext cx="388938" cy="0"/>
          </a:xfrm>
          <a:prstGeom prst="straightConnector1">
            <a:avLst/>
          </a:prstGeom>
          <a:ln w="19050">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Connettore 2 29"/>
          <p:cNvCxnSpPr>
            <a:stCxn id="22" idx="2"/>
            <a:endCxn id="20" idx="0"/>
          </p:cNvCxnSpPr>
          <p:nvPr/>
        </p:nvCxnSpPr>
        <p:spPr>
          <a:xfrm flipH="1">
            <a:off x="3559175" y="6096000"/>
            <a:ext cx="4763" cy="254000"/>
          </a:xfrm>
          <a:prstGeom prst="straightConnector1">
            <a:avLst/>
          </a:prstGeom>
          <a:ln w="19050">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31" name="Rettangolo 46"/>
          <p:cNvSpPr>
            <a:spLocks noChangeArrowheads="1"/>
          </p:cNvSpPr>
          <p:nvPr/>
        </p:nvSpPr>
        <p:spPr bwMode="auto">
          <a:xfrm>
            <a:off x="5335588" y="835025"/>
            <a:ext cx="379412"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it-IT" altLang="it-IT" sz="1600" b="1">
                <a:solidFill>
                  <a:srgbClr val="000000"/>
                </a:solidFill>
              </a:rPr>
              <a:t>SI</a:t>
            </a:r>
            <a:endParaRPr lang="it-IT" altLang="it-IT" sz="1600"/>
          </a:p>
        </p:txBody>
      </p:sp>
      <p:sp>
        <p:nvSpPr>
          <p:cNvPr id="32" name="Rettangolo 47"/>
          <p:cNvSpPr>
            <a:spLocks noChangeArrowheads="1"/>
          </p:cNvSpPr>
          <p:nvPr/>
        </p:nvSpPr>
        <p:spPr bwMode="auto">
          <a:xfrm>
            <a:off x="3703638" y="1858963"/>
            <a:ext cx="492125"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it-IT" altLang="it-IT" sz="1600" b="1">
                <a:solidFill>
                  <a:srgbClr val="000000"/>
                </a:solidFill>
              </a:rPr>
              <a:t>NO</a:t>
            </a:r>
            <a:endParaRPr lang="it-IT" altLang="it-IT" sz="1600"/>
          </a:p>
        </p:txBody>
      </p:sp>
      <p:sp>
        <p:nvSpPr>
          <p:cNvPr id="33" name="Rettangolo 48"/>
          <p:cNvSpPr>
            <a:spLocks noChangeArrowheads="1"/>
          </p:cNvSpPr>
          <p:nvPr/>
        </p:nvSpPr>
        <p:spPr bwMode="auto">
          <a:xfrm>
            <a:off x="6046788" y="5537200"/>
            <a:ext cx="2360612"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it-IT" altLang="it-IT" sz="1600">
                <a:solidFill>
                  <a:srgbClr val="000000"/>
                </a:solidFill>
              </a:rPr>
              <a:t>* Considera intubazione</a:t>
            </a:r>
            <a:endParaRPr lang="it-IT" altLang="it-IT" sz="1600"/>
          </a:p>
        </p:txBody>
      </p:sp>
    </p:spTree>
    <p:extLst>
      <p:ext uri="{BB962C8B-B14F-4D97-AF65-F5344CB8AC3E}">
        <p14:creationId xmlns:p14="http://schemas.microsoft.com/office/powerpoint/2010/main" xmlns="" val="311729682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Immagine 1" descr="foto.JP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91574" y="1484784"/>
            <a:ext cx="6448778" cy="462915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7"/>
          <p:cNvSpPr>
            <a:spLocks noChangeArrowheads="1"/>
          </p:cNvSpPr>
          <p:nvPr/>
        </p:nvSpPr>
        <p:spPr bwMode="auto">
          <a:xfrm>
            <a:off x="1835696" y="476672"/>
            <a:ext cx="5251374" cy="646331"/>
          </a:xfrm>
          <a:prstGeom prst="rect">
            <a:avLst/>
          </a:prstGeom>
          <a:noFill/>
          <a:ln w="12700">
            <a:noFill/>
            <a:miter lim="800000"/>
            <a:headEnd/>
            <a:tailEnd/>
          </a:ln>
          <a:effectLst/>
        </p:spPr>
        <p:txBody>
          <a:bodyPr wrap="none">
            <a:spAutoFit/>
          </a:bodyPr>
          <a:lstStyle>
            <a:lvl1pPr>
              <a:defRPr sz="1200" b="1">
                <a:solidFill>
                  <a:srgbClr val="000000"/>
                </a:solidFill>
                <a:latin typeface="Arial" pitchFamily="34" charset="0"/>
                <a:ea typeface="ＭＳ Ｐゴシック" pitchFamily="34" charset="-128"/>
              </a:defRPr>
            </a:lvl1pPr>
            <a:lvl2pPr marL="742950" indent="-285750">
              <a:defRPr sz="1200" b="1">
                <a:solidFill>
                  <a:srgbClr val="000000"/>
                </a:solidFill>
                <a:latin typeface="Arial" pitchFamily="34" charset="0"/>
                <a:ea typeface="ＭＳ Ｐゴシック" pitchFamily="34" charset="-128"/>
              </a:defRPr>
            </a:lvl2pPr>
            <a:lvl3pPr marL="1143000" indent="-228600">
              <a:defRPr sz="1200" b="1">
                <a:solidFill>
                  <a:srgbClr val="000000"/>
                </a:solidFill>
                <a:latin typeface="Arial" pitchFamily="34" charset="0"/>
                <a:ea typeface="ＭＳ Ｐゴシック" pitchFamily="34" charset="-128"/>
              </a:defRPr>
            </a:lvl3pPr>
            <a:lvl4pPr marL="1600200" indent="-228600">
              <a:defRPr sz="1200" b="1">
                <a:solidFill>
                  <a:srgbClr val="000000"/>
                </a:solidFill>
                <a:latin typeface="Arial" pitchFamily="34" charset="0"/>
                <a:ea typeface="ＭＳ Ｐゴシック" pitchFamily="34" charset="-128"/>
              </a:defRPr>
            </a:lvl4pPr>
            <a:lvl5pPr marL="2057400" indent="-228600">
              <a:defRPr sz="1200" b="1">
                <a:solidFill>
                  <a:srgbClr val="000000"/>
                </a:solidFill>
                <a:latin typeface="Arial" pitchFamily="34" charset="0"/>
                <a:ea typeface="ＭＳ Ｐゴシック" pitchFamily="34" charset="-128"/>
              </a:defRPr>
            </a:lvl5pPr>
            <a:lvl6pPr marL="2514600" indent="-228600" eaLnBrk="0" fontAlgn="base" hangingPunct="0">
              <a:spcBef>
                <a:spcPct val="50000"/>
              </a:spcBef>
              <a:spcAft>
                <a:spcPct val="0"/>
              </a:spcAft>
              <a:defRPr sz="1200" b="1">
                <a:solidFill>
                  <a:srgbClr val="000000"/>
                </a:solidFill>
                <a:latin typeface="Arial" pitchFamily="34" charset="0"/>
                <a:ea typeface="ＭＳ Ｐゴシック" pitchFamily="34" charset="-128"/>
              </a:defRPr>
            </a:lvl6pPr>
            <a:lvl7pPr marL="2971800" indent="-228600" eaLnBrk="0" fontAlgn="base" hangingPunct="0">
              <a:spcBef>
                <a:spcPct val="50000"/>
              </a:spcBef>
              <a:spcAft>
                <a:spcPct val="0"/>
              </a:spcAft>
              <a:defRPr sz="1200" b="1">
                <a:solidFill>
                  <a:srgbClr val="000000"/>
                </a:solidFill>
                <a:latin typeface="Arial" pitchFamily="34" charset="0"/>
                <a:ea typeface="ＭＳ Ｐゴシック" pitchFamily="34" charset="-128"/>
              </a:defRPr>
            </a:lvl7pPr>
            <a:lvl8pPr marL="3429000" indent="-228600" eaLnBrk="0" fontAlgn="base" hangingPunct="0">
              <a:spcBef>
                <a:spcPct val="50000"/>
              </a:spcBef>
              <a:spcAft>
                <a:spcPct val="0"/>
              </a:spcAft>
              <a:defRPr sz="1200" b="1">
                <a:solidFill>
                  <a:srgbClr val="000000"/>
                </a:solidFill>
                <a:latin typeface="Arial" pitchFamily="34" charset="0"/>
                <a:ea typeface="ＭＳ Ｐゴシック" pitchFamily="34" charset="-128"/>
              </a:defRPr>
            </a:lvl8pPr>
            <a:lvl9pPr marL="3886200" indent="-228600" eaLnBrk="0" fontAlgn="base" hangingPunct="0">
              <a:spcBef>
                <a:spcPct val="50000"/>
              </a:spcBef>
              <a:spcAft>
                <a:spcPct val="0"/>
              </a:spcAft>
              <a:defRPr sz="1200" b="1">
                <a:solidFill>
                  <a:srgbClr val="000000"/>
                </a:solidFill>
                <a:latin typeface="Arial" pitchFamily="34" charset="0"/>
                <a:ea typeface="ＭＳ Ｐゴシック" pitchFamily="34" charset="-128"/>
              </a:defRPr>
            </a:lvl9pPr>
          </a:lstStyle>
          <a:p>
            <a:r>
              <a:rPr lang="it-IT" altLang="it-IT" sz="3600">
                <a:solidFill>
                  <a:srgbClr val="FF0000"/>
                </a:solidFill>
                <a:latin typeface="Calibri" panose="020F0502020204030204" pitchFamily="34" charset="0"/>
              </a:rPr>
              <a:t>Uno, due, tre … RESPIRA !!</a:t>
            </a:r>
          </a:p>
        </p:txBody>
      </p:sp>
    </p:spTree>
    <p:extLst>
      <p:ext uri="{BB962C8B-B14F-4D97-AF65-F5344CB8AC3E}">
        <p14:creationId xmlns:p14="http://schemas.microsoft.com/office/powerpoint/2010/main" xmlns="" val="413014361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268288" y="116632"/>
            <a:ext cx="8642350" cy="1800200"/>
          </a:xfrm>
          <a:prstGeom prst="rect">
            <a:avLst/>
          </a:prstGeom>
          <a:noFill/>
          <a:ln w="9525">
            <a:noFill/>
            <a:miter lim="800000"/>
            <a:headEnd/>
            <a:tailEnd/>
          </a:ln>
        </p:spPr>
        <p:txBody>
          <a:bodyPr lIns="91431" tIns="45716" rIns="91431" bIns="45716" anchor="ctr"/>
          <a:lstStyle/>
          <a:p>
            <a:pPr algn="ctr"/>
            <a:r>
              <a:rPr lang="it-IT" sz="4800" b="1" dirty="0" smtClean="0">
                <a:solidFill>
                  <a:srgbClr val="FF0000"/>
                </a:solidFill>
                <a:latin typeface="Calibri" pitchFamily="34" charset="0"/>
              </a:rPr>
              <a:t>2 </a:t>
            </a:r>
            <a:r>
              <a:rPr lang="it-IT" sz="4800" b="1" dirty="0">
                <a:solidFill>
                  <a:srgbClr val="FF0000"/>
                </a:solidFill>
                <a:latin typeface="Calibri" pitchFamily="34" charset="0"/>
              </a:rPr>
              <a:t>– Rianimazione </a:t>
            </a:r>
            <a:r>
              <a:rPr lang="it-IT" sz="4800" b="1" dirty="0" smtClean="0">
                <a:solidFill>
                  <a:srgbClr val="FF0000"/>
                </a:solidFill>
                <a:latin typeface="Calibri" pitchFamily="34" charset="0"/>
              </a:rPr>
              <a:t>pediatrica</a:t>
            </a:r>
            <a:endParaRPr lang="it-IT" sz="4800" b="1" dirty="0">
              <a:solidFill>
                <a:srgbClr val="FF0000"/>
              </a:solidFill>
              <a:latin typeface="Calibri" pitchFamily="34" charset="0"/>
            </a:endParaRPr>
          </a:p>
        </p:txBody>
      </p:sp>
      <p:pic>
        <p:nvPicPr>
          <p:cNvPr id="6" name="Picture 2"/>
          <p:cNvPicPr>
            <a:picLocks noChangeAspect="1" noChangeArrowheads="1"/>
          </p:cNvPicPr>
          <p:nvPr/>
        </p:nvPicPr>
        <p:blipFill>
          <a:blip r:embed="rId2" cstate="print"/>
          <a:srcRect/>
          <a:stretch>
            <a:fillRect/>
          </a:stretch>
        </p:blipFill>
        <p:spPr bwMode="auto">
          <a:xfrm>
            <a:off x="7910513" y="6092825"/>
            <a:ext cx="1054100" cy="608013"/>
          </a:xfrm>
          <a:prstGeom prst="rect">
            <a:avLst/>
          </a:prstGeom>
          <a:noFill/>
          <a:ln w="9525">
            <a:noFill/>
            <a:miter lim="800000"/>
            <a:headEnd/>
            <a:tailEnd/>
          </a:ln>
        </p:spPr>
      </p:pic>
      <p:pic>
        <p:nvPicPr>
          <p:cNvPr id="8" name="Picture 10"/>
          <p:cNvPicPr>
            <a:picLocks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675104" y="1844824"/>
            <a:ext cx="3625088" cy="4176464"/>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09958118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346" name="Group 3"/>
          <p:cNvGrpSpPr>
            <a:grpSpLocks/>
          </p:cNvGrpSpPr>
          <p:nvPr/>
        </p:nvGrpSpPr>
        <p:grpSpPr bwMode="auto">
          <a:xfrm>
            <a:off x="406400" y="2133601"/>
            <a:ext cx="8365067" cy="2633663"/>
            <a:chOff x="0" y="0"/>
            <a:chExt cx="5928" cy="1659"/>
          </a:xfrm>
        </p:grpSpPr>
        <p:sp>
          <p:nvSpPr>
            <p:cNvPr id="57351" name="Oval 1"/>
            <p:cNvSpPr>
              <a:spLocks/>
            </p:cNvSpPr>
            <p:nvPr/>
          </p:nvSpPr>
          <p:spPr bwMode="auto">
            <a:xfrm>
              <a:off x="0" y="0"/>
              <a:ext cx="5928" cy="1659"/>
            </a:xfrm>
            <a:prstGeom prst="ellipse">
              <a:avLst/>
            </a:prstGeom>
            <a:noFill/>
            <a:ln w="76200">
              <a:solidFill>
                <a:srgbClr val="000066"/>
              </a:solidFill>
              <a:round/>
              <a:headEnd/>
              <a:tailEnd/>
            </a:ln>
            <a:extLst>
              <a:ext uri="{909E8E84-426E-40DD-AFC4-6F175D3DCCD1}">
                <a14:hiddenFill xmlns:a14="http://schemas.microsoft.com/office/drawing/2010/main" xmlns="">
                  <a:solidFill>
                    <a:srgbClr val="FFFFFF"/>
                  </a:solidFill>
                </a14:hiddenFill>
              </a:ext>
            </a:extLst>
          </p:spPr>
          <p:txBody>
            <a:bodyPr lIns="0" tIns="0" rIns="0" bIns="0"/>
            <a:lstStyle>
              <a:lvl1pPr eaLnBrk="0" hangingPunct="0">
                <a:spcBef>
                  <a:spcPts val="700"/>
                </a:spcBef>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1pPr>
              <a:lvl2pPr marL="742950" indent="-285750" eaLnBrk="0" hangingPunct="0">
                <a:spcBef>
                  <a:spcPts val="700"/>
                </a:spcBef>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2pPr>
              <a:lvl3pPr marL="1143000" indent="-228600" eaLnBrk="0" hangingPunct="0">
                <a:spcBef>
                  <a:spcPts val="700"/>
                </a:spcBef>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3pPr>
              <a:lvl4pPr marL="1600200" indent="-228600" eaLnBrk="0" hangingPunct="0">
                <a:spcBef>
                  <a:spcPts val="700"/>
                </a:spcBef>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4pPr>
              <a:lvl5pPr marL="2057400" indent="-228600" eaLnBrk="0" hangingPunct="0">
                <a:spcBef>
                  <a:spcPts val="700"/>
                </a:spcBef>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5pPr>
              <a:lvl6pPr marL="2514600" indent="-228600" eaLnBrk="0" fontAlgn="base" hangingPunct="0">
                <a:spcBef>
                  <a:spcPts val="700"/>
                </a:spcBef>
                <a:spcAft>
                  <a:spcPct val="0"/>
                </a:spcAft>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6pPr>
              <a:lvl7pPr marL="2971800" indent="-228600" eaLnBrk="0" fontAlgn="base" hangingPunct="0">
                <a:spcBef>
                  <a:spcPts val="700"/>
                </a:spcBef>
                <a:spcAft>
                  <a:spcPct val="0"/>
                </a:spcAft>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7pPr>
              <a:lvl8pPr marL="3429000" indent="-228600" eaLnBrk="0" fontAlgn="base" hangingPunct="0">
                <a:spcBef>
                  <a:spcPts val="700"/>
                </a:spcBef>
                <a:spcAft>
                  <a:spcPct val="0"/>
                </a:spcAft>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8pPr>
              <a:lvl9pPr marL="3886200" indent="-228600" eaLnBrk="0" fontAlgn="base" hangingPunct="0">
                <a:spcBef>
                  <a:spcPts val="700"/>
                </a:spcBef>
                <a:spcAft>
                  <a:spcPct val="0"/>
                </a:spcAft>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9pPr>
            </a:lstStyle>
            <a:p>
              <a:pPr eaLnBrk="1" hangingPunct="1">
                <a:spcBef>
                  <a:spcPct val="0"/>
                </a:spcBef>
                <a:buClrTx/>
                <a:buSzTx/>
                <a:buFontTx/>
                <a:buNone/>
              </a:pPr>
              <a:endParaRPr lang="it-IT" altLang="it-IT" sz="1200">
                <a:solidFill>
                  <a:srgbClr val="FFFF00"/>
                </a:solidFill>
                <a:latin typeface="Calibri" panose="020F0502020204030204" pitchFamily="34" charset="0"/>
                <a:sym typeface="Times New Roman" pitchFamily="18" charset="0"/>
              </a:endParaRPr>
            </a:p>
          </p:txBody>
        </p:sp>
        <p:sp>
          <p:nvSpPr>
            <p:cNvPr id="57352" name="Rectangle 2"/>
            <p:cNvSpPr>
              <a:spLocks/>
            </p:cNvSpPr>
            <p:nvPr/>
          </p:nvSpPr>
          <p:spPr bwMode="auto">
            <a:xfrm>
              <a:off x="868" y="242"/>
              <a:ext cx="4200" cy="1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38100" tIns="38100" rIns="83621" bIns="38100"/>
            <a:lstStyle>
              <a:lvl1pPr eaLnBrk="0" hangingPunct="0">
                <a:spcBef>
                  <a:spcPts val="700"/>
                </a:spcBef>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1pPr>
              <a:lvl2pPr marL="742950" indent="-285750" eaLnBrk="0" hangingPunct="0">
                <a:spcBef>
                  <a:spcPts val="700"/>
                </a:spcBef>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2pPr>
              <a:lvl3pPr marL="1143000" indent="-228600" eaLnBrk="0" hangingPunct="0">
                <a:spcBef>
                  <a:spcPts val="700"/>
                </a:spcBef>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3pPr>
              <a:lvl4pPr marL="1600200" indent="-228600" eaLnBrk="0" hangingPunct="0">
                <a:spcBef>
                  <a:spcPts val="700"/>
                </a:spcBef>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4pPr>
              <a:lvl5pPr marL="2057400" indent="-228600" eaLnBrk="0" hangingPunct="0">
                <a:spcBef>
                  <a:spcPts val="700"/>
                </a:spcBef>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5pPr>
              <a:lvl6pPr marL="2514600" indent="-228600" eaLnBrk="0" fontAlgn="base" hangingPunct="0">
                <a:spcBef>
                  <a:spcPts val="700"/>
                </a:spcBef>
                <a:spcAft>
                  <a:spcPct val="0"/>
                </a:spcAft>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6pPr>
              <a:lvl7pPr marL="2971800" indent="-228600" eaLnBrk="0" fontAlgn="base" hangingPunct="0">
                <a:spcBef>
                  <a:spcPts val="700"/>
                </a:spcBef>
                <a:spcAft>
                  <a:spcPct val="0"/>
                </a:spcAft>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7pPr>
              <a:lvl8pPr marL="3429000" indent="-228600" eaLnBrk="0" fontAlgn="base" hangingPunct="0">
                <a:spcBef>
                  <a:spcPts val="700"/>
                </a:spcBef>
                <a:spcAft>
                  <a:spcPct val="0"/>
                </a:spcAft>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8pPr>
              <a:lvl9pPr marL="3886200" indent="-228600" eaLnBrk="0" fontAlgn="base" hangingPunct="0">
                <a:spcBef>
                  <a:spcPts val="700"/>
                </a:spcBef>
                <a:spcAft>
                  <a:spcPct val="0"/>
                </a:spcAft>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9pPr>
            </a:lstStyle>
            <a:p>
              <a:pPr algn="ctr" eaLnBrk="1" hangingPunct="1">
                <a:spcBef>
                  <a:spcPct val="0"/>
                </a:spcBef>
                <a:buClrTx/>
                <a:buSzTx/>
                <a:buFontTx/>
                <a:buNone/>
              </a:pPr>
              <a:r>
                <a:rPr lang="en-US" altLang="it-IT" sz="3800" b="1" dirty="0" err="1">
                  <a:solidFill>
                    <a:srgbClr val="000066"/>
                  </a:solidFill>
                  <a:latin typeface="Calibri" panose="020F0502020204030204" pitchFamily="34" charset="0"/>
                  <a:cs typeface="Tahoma" pitchFamily="34" charset="0"/>
                  <a:sym typeface="Tahoma" pitchFamily="34" charset="0"/>
                </a:rPr>
                <a:t>Gli</a:t>
              </a:r>
              <a:r>
                <a:rPr lang="en-US" altLang="it-IT" sz="3800" b="1" dirty="0">
                  <a:solidFill>
                    <a:srgbClr val="000066"/>
                  </a:solidFill>
                  <a:latin typeface="Calibri" panose="020F0502020204030204" pitchFamily="34" charset="0"/>
                  <a:cs typeface="Tahoma" pitchFamily="34" charset="0"/>
                  <a:sym typeface="Tahoma" pitchFamily="34" charset="0"/>
                </a:rPr>
                <a:t> </a:t>
              </a:r>
              <a:r>
                <a:rPr lang="en-US" altLang="it-IT" sz="3800" b="1" dirty="0" err="1">
                  <a:solidFill>
                    <a:srgbClr val="000066"/>
                  </a:solidFill>
                  <a:latin typeface="Calibri" panose="020F0502020204030204" pitchFamily="34" charset="0"/>
                  <a:cs typeface="Tahoma" pitchFamily="34" charset="0"/>
                  <a:sym typeface="Tahoma" pitchFamily="34" charset="0"/>
                </a:rPr>
                <a:t>eventi</a:t>
              </a:r>
              <a:r>
                <a:rPr lang="en-US" altLang="it-IT" sz="3800" b="1" dirty="0">
                  <a:solidFill>
                    <a:srgbClr val="000066"/>
                  </a:solidFill>
                  <a:latin typeface="Calibri" panose="020F0502020204030204" pitchFamily="34" charset="0"/>
                  <a:cs typeface="Tahoma" pitchFamily="34" charset="0"/>
                  <a:sym typeface="Tahoma" pitchFamily="34" charset="0"/>
                </a:rPr>
                <a:t> </a:t>
              </a:r>
              <a:r>
                <a:rPr lang="en-US" altLang="it-IT" sz="3800" b="1" dirty="0" err="1">
                  <a:solidFill>
                    <a:srgbClr val="000066"/>
                  </a:solidFill>
                  <a:latin typeface="Calibri" panose="020F0502020204030204" pitchFamily="34" charset="0"/>
                  <a:cs typeface="Tahoma" pitchFamily="34" charset="0"/>
                  <a:sym typeface="Tahoma" pitchFamily="34" charset="0"/>
                </a:rPr>
                <a:t>acuti</a:t>
              </a:r>
              <a:r>
                <a:rPr lang="en-US" altLang="it-IT" sz="3800" b="1" dirty="0">
                  <a:solidFill>
                    <a:srgbClr val="000066"/>
                  </a:solidFill>
                  <a:latin typeface="Calibri" panose="020F0502020204030204" pitchFamily="34" charset="0"/>
                  <a:cs typeface="Tahoma" pitchFamily="34" charset="0"/>
                  <a:sym typeface="Tahoma" pitchFamily="34" charset="0"/>
                </a:rPr>
                <a:t> </a:t>
              </a:r>
              <a:r>
                <a:rPr lang="en-US" altLang="it-IT" sz="3800" b="1" dirty="0" err="1">
                  <a:solidFill>
                    <a:srgbClr val="000066"/>
                  </a:solidFill>
                  <a:latin typeface="Calibri" panose="020F0502020204030204" pitchFamily="34" charset="0"/>
                  <a:cs typeface="Tahoma" pitchFamily="34" charset="0"/>
                  <a:sym typeface="Tahoma" pitchFamily="34" charset="0"/>
                </a:rPr>
                <a:t>che</a:t>
              </a:r>
              <a:r>
                <a:rPr lang="en-US" altLang="it-IT" sz="3800" b="1" dirty="0">
                  <a:solidFill>
                    <a:srgbClr val="000066"/>
                  </a:solidFill>
                  <a:latin typeface="Calibri" panose="020F0502020204030204" pitchFamily="34" charset="0"/>
                  <a:cs typeface="Tahoma" pitchFamily="34" charset="0"/>
                  <a:sym typeface="Tahoma" pitchFamily="34" charset="0"/>
                </a:rPr>
                <a:t> </a:t>
              </a:r>
              <a:r>
                <a:rPr lang="en-US" altLang="it-IT" sz="3800" b="1" dirty="0" err="1">
                  <a:solidFill>
                    <a:srgbClr val="000066"/>
                  </a:solidFill>
                  <a:latin typeface="Calibri" panose="020F0502020204030204" pitchFamily="34" charset="0"/>
                  <a:cs typeface="Tahoma" pitchFamily="34" charset="0"/>
                  <a:sym typeface="Tahoma" pitchFamily="34" charset="0"/>
                </a:rPr>
                <a:t>mettono</a:t>
              </a:r>
              <a:r>
                <a:rPr lang="en-US" altLang="it-IT" sz="3800" b="1" dirty="0">
                  <a:solidFill>
                    <a:srgbClr val="000066"/>
                  </a:solidFill>
                  <a:latin typeface="Calibri" panose="020F0502020204030204" pitchFamily="34" charset="0"/>
                  <a:cs typeface="Tahoma" pitchFamily="34" charset="0"/>
                  <a:sym typeface="Tahoma" pitchFamily="34" charset="0"/>
                </a:rPr>
                <a:t> in </a:t>
              </a:r>
              <a:r>
                <a:rPr lang="en-US" altLang="it-IT" sz="3800" b="1" dirty="0" err="1">
                  <a:solidFill>
                    <a:srgbClr val="000066"/>
                  </a:solidFill>
                  <a:latin typeface="Calibri" panose="020F0502020204030204" pitchFamily="34" charset="0"/>
                  <a:cs typeface="Tahoma" pitchFamily="34" charset="0"/>
                  <a:sym typeface="Tahoma" pitchFamily="34" charset="0"/>
                </a:rPr>
                <a:t>pericolo</a:t>
              </a:r>
              <a:r>
                <a:rPr lang="en-US" altLang="it-IT" sz="3800" b="1" dirty="0">
                  <a:solidFill>
                    <a:srgbClr val="000066"/>
                  </a:solidFill>
                  <a:latin typeface="Calibri" panose="020F0502020204030204" pitchFamily="34" charset="0"/>
                  <a:cs typeface="Tahoma" pitchFamily="34" charset="0"/>
                  <a:sym typeface="Tahoma" pitchFamily="34" charset="0"/>
                </a:rPr>
                <a:t> la vita del bambino </a:t>
              </a:r>
              <a:r>
                <a:rPr lang="en-US" altLang="it-IT" sz="3800" b="1" dirty="0" err="1">
                  <a:solidFill>
                    <a:srgbClr val="000066"/>
                  </a:solidFill>
                  <a:latin typeface="Calibri" panose="020F0502020204030204" pitchFamily="34" charset="0"/>
                  <a:cs typeface="Tahoma" pitchFamily="34" charset="0"/>
                  <a:sym typeface="Tahoma" pitchFamily="34" charset="0"/>
                </a:rPr>
                <a:t>sono</a:t>
              </a:r>
              <a:r>
                <a:rPr lang="en-US" altLang="it-IT" sz="3800" b="1" dirty="0">
                  <a:solidFill>
                    <a:srgbClr val="000066"/>
                  </a:solidFill>
                  <a:latin typeface="Calibri" panose="020F0502020204030204" pitchFamily="34" charset="0"/>
                  <a:cs typeface="Tahoma" pitchFamily="34" charset="0"/>
                  <a:sym typeface="Tahoma" pitchFamily="34" charset="0"/>
                </a:rPr>
                <a:t> molto </a:t>
              </a:r>
              <a:r>
                <a:rPr lang="en-US" altLang="it-IT" sz="3800" b="1" dirty="0" err="1">
                  <a:solidFill>
                    <a:srgbClr val="000066"/>
                  </a:solidFill>
                  <a:latin typeface="Calibri" panose="020F0502020204030204" pitchFamily="34" charset="0"/>
                  <a:cs typeface="Tahoma" pitchFamily="34" charset="0"/>
                  <a:sym typeface="Tahoma" pitchFamily="34" charset="0"/>
                </a:rPr>
                <a:t>vari</a:t>
              </a:r>
              <a:endParaRPr lang="en-US" altLang="it-IT" sz="3800" b="1" dirty="0">
                <a:solidFill>
                  <a:srgbClr val="000066"/>
                </a:solidFill>
                <a:latin typeface="Calibri" panose="020F0502020204030204" pitchFamily="34" charset="0"/>
                <a:cs typeface="Tahoma" pitchFamily="34" charset="0"/>
                <a:sym typeface="Tahoma" pitchFamily="34" charset="0"/>
              </a:endParaRPr>
            </a:p>
          </p:txBody>
        </p:sp>
      </p:grpSp>
      <p:pic>
        <p:nvPicPr>
          <p:cNvPr id="57347" name="Picture 4"/>
          <p:cNvPicPr>
            <a:picLocks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06400" y="4876800"/>
            <a:ext cx="2370667" cy="1804988"/>
          </a:xfrm>
          <a:prstGeom prst="rect">
            <a:avLst/>
          </a:prstGeom>
          <a:noFill/>
          <a:ln w="3175">
            <a:solidFill>
              <a:srgbClr val="000066"/>
            </a:solidFill>
            <a:miter lim="800000"/>
            <a:headEnd/>
            <a:tailEnd/>
          </a:ln>
          <a:extLst>
            <a:ext uri="{909E8E84-426E-40DD-AFC4-6F175D3DCCD1}">
              <a14:hiddenFill xmlns:a14="http://schemas.microsoft.com/office/drawing/2010/main" xmlns="">
                <a:solidFill>
                  <a:srgbClr val="FFFFFF"/>
                </a:solidFill>
              </a14:hiddenFill>
            </a:ext>
          </a:extLst>
        </p:spPr>
      </p:pic>
      <p:pic>
        <p:nvPicPr>
          <p:cNvPr id="57348" name="Picture 5"/>
          <p:cNvPicPr>
            <a:picLocks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38667" y="228600"/>
            <a:ext cx="2573867" cy="1866900"/>
          </a:xfrm>
          <a:prstGeom prst="rect">
            <a:avLst/>
          </a:prstGeom>
          <a:noFill/>
          <a:ln w="3175">
            <a:solidFill>
              <a:srgbClr val="000066"/>
            </a:solidFill>
            <a:miter lim="800000"/>
            <a:headEnd/>
            <a:tailEnd/>
          </a:ln>
          <a:extLst>
            <a:ext uri="{909E8E84-426E-40DD-AFC4-6F175D3DCCD1}">
              <a14:hiddenFill xmlns:a14="http://schemas.microsoft.com/office/drawing/2010/main" xmlns="">
                <a:solidFill>
                  <a:srgbClr val="FFFFFF"/>
                </a:solidFill>
              </a14:hiddenFill>
            </a:ext>
          </a:extLst>
        </p:spPr>
      </p:pic>
      <p:pic>
        <p:nvPicPr>
          <p:cNvPr id="57349" name="Picture 6"/>
          <p:cNvPicPr>
            <a:picLocks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163733" y="304800"/>
            <a:ext cx="2372078" cy="1738313"/>
          </a:xfrm>
          <a:prstGeom prst="rect">
            <a:avLst/>
          </a:prstGeom>
          <a:noFill/>
          <a:ln w="3175">
            <a:solidFill>
              <a:srgbClr val="000066"/>
            </a:solidFill>
            <a:miter lim="800000"/>
            <a:headEnd/>
            <a:tailEnd/>
          </a:ln>
          <a:extLst>
            <a:ext uri="{909E8E84-426E-40DD-AFC4-6F175D3DCCD1}">
              <a14:hiddenFill xmlns:a14="http://schemas.microsoft.com/office/drawing/2010/main" xmlns="">
                <a:solidFill>
                  <a:srgbClr val="FFFFFF"/>
                </a:solidFill>
              </a14:hiddenFill>
            </a:ext>
          </a:extLst>
        </p:spPr>
      </p:pic>
      <p:pic>
        <p:nvPicPr>
          <p:cNvPr id="57350" name="Picture 7"/>
          <p:cNvPicPr>
            <a:picLocks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7179733" y="4648201"/>
            <a:ext cx="1484489" cy="1971675"/>
          </a:xfrm>
          <a:prstGeom prst="rect">
            <a:avLst/>
          </a:prstGeom>
          <a:noFill/>
          <a:ln w="3175">
            <a:solidFill>
              <a:srgbClr val="000066"/>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09710622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
          <p:cNvSpPr>
            <a:spLocks/>
          </p:cNvSpPr>
          <p:nvPr/>
        </p:nvSpPr>
        <p:spPr bwMode="auto">
          <a:xfrm>
            <a:off x="572910" y="635000"/>
            <a:ext cx="8103545" cy="1092200"/>
          </a:xfrm>
          <a:prstGeom prst="rect">
            <a:avLst/>
          </a:prstGeom>
          <a:ln>
            <a:headEnd/>
            <a:tailEnd/>
          </a:ln>
        </p:spPr>
        <p:style>
          <a:lnRef idx="2">
            <a:schemeClr val="accent3"/>
          </a:lnRef>
          <a:fillRef idx="1">
            <a:schemeClr val="lt1"/>
          </a:fillRef>
          <a:effectRef idx="0">
            <a:schemeClr val="accent3"/>
          </a:effectRef>
          <a:fontRef idx="minor">
            <a:schemeClr val="dk1"/>
          </a:fontRef>
        </p:style>
        <p:txBody>
          <a:bodyPr lIns="0" tIns="0" rIns="40639" bIns="0" anchor="ctr"/>
          <a:lstStyle/>
          <a:p>
            <a:pPr marL="39688" algn="ctr">
              <a:defRPr/>
            </a:pPr>
            <a:r>
              <a:rPr lang="en-US" sz="4400" b="1" dirty="0">
                <a:solidFill>
                  <a:srgbClr val="FF0000"/>
                </a:solidFill>
                <a:latin typeface="Calibri" panose="020F0502020204030204" pitchFamily="34" charset="0"/>
                <a:cs typeface="Tahoma" pitchFamily="34" charset="0"/>
                <a:sym typeface="Tahoma" pitchFamily="34" charset="0"/>
              </a:rPr>
              <a:t>Cause </a:t>
            </a:r>
            <a:r>
              <a:rPr lang="en-US" sz="4400" b="1" dirty="0" err="1">
                <a:solidFill>
                  <a:srgbClr val="FF0000"/>
                </a:solidFill>
                <a:latin typeface="Calibri" panose="020F0502020204030204" pitchFamily="34" charset="0"/>
                <a:cs typeface="Tahoma" pitchFamily="34" charset="0"/>
                <a:sym typeface="Tahoma" pitchFamily="34" charset="0"/>
              </a:rPr>
              <a:t>più</a:t>
            </a:r>
            <a:r>
              <a:rPr lang="en-US" sz="4400" b="1" dirty="0">
                <a:solidFill>
                  <a:srgbClr val="FF0000"/>
                </a:solidFill>
                <a:latin typeface="Calibri" panose="020F0502020204030204" pitchFamily="34" charset="0"/>
                <a:cs typeface="Tahoma" pitchFamily="34" charset="0"/>
                <a:sym typeface="Tahoma" pitchFamily="34" charset="0"/>
              </a:rPr>
              <a:t> </a:t>
            </a:r>
            <a:r>
              <a:rPr lang="en-US" sz="4400" b="1" dirty="0" err="1">
                <a:solidFill>
                  <a:srgbClr val="FF0000"/>
                </a:solidFill>
                <a:latin typeface="Calibri" panose="020F0502020204030204" pitchFamily="34" charset="0"/>
                <a:cs typeface="Tahoma" pitchFamily="34" charset="0"/>
                <a:sym typeface="Tahoma" pitchFamily="34" charset="0"/>
              </a:rPr>
              <a:t>comuni</a:t>
            </a:r>
            <a:r>
              <a:rPr lang="en-US" sz="4400" b="1" dirty="0">
                <a:solidFill>
                  <a:srgbClr val="FF0000"/>
                </a:solidFill>
                <a:latin typeface="Calibri" panose="020F0502020204030204" pitchFamily="34" charset="0"/>
                <a:cs typeface="Tahoma" pitchFamily="34" charset="0"/>
                <a:sym typeface="Tahoma" pitchFamily="34" charset="0"/>
              </a:rPr>
              <a:t> di </a:t>
            </a:r>
            <a:r>
              <a:rPr lang="en-US" sz="4400" b="1" dirty="0" err="1" smtClean="0">
                <a:solidFill>
                  <a:srgbClr val="FF0000"/>
                </a:solidFill>
                <a:latin typeface="Calibri" panose="020F0502020204030204" pitchFamily="34" charset="0"/>
                <a:cs typeface="Tahoma" pitchFamily="34" charset="0"/>
                <a:sym typeface="Tahoma" pitchFamily="34" charset="0"/>
              </a:rPr>
              <a:t>morte</a:t>
            </a:r>
            <a:endParaRPr lang="en-US" sz="4400" b="1" dirty="0" smtClean="0">
              <a:solidFill>
                <a:srgbClr val="FF0000"/>
              </a:solidFill>
              <a:latin typeface="Calibri" panose="020F0502020204030204" pitchFamily="34" charset="0"/>
              <a:cs typeface="Tahoma" pitchFamily="34" charset="0"/>
              <a:sym typeface="Tahoma" pitchFamily="34" charset="0"/>
            </a:endParaRPr>
          </a:p>
          <a:p>
            <a:pPr marL="39688" algn="ctr">
              <a:defRPr/>
            </a:pPr>
            <a:r>
              <a:rPr lang="en-US" sz="4400" b="1" dirty="0" smtClean="0">
                <a:solidFill>
                  <a:srgbClr val="FF0000"/>
                </a:solidFill>
                <a:latin typeface="Calibri" panose="020F0502020204030204" pitchFamily="34" charset="0"/>
                <a:cs typeface="Tahoma" pitchFamily="34" charset="0"/>
                <a:sym typeface="Tahoma" pitchFamily="34" charset="0"/>
              </a:rPr>
              <a:t> </a:t>
            </a:r>
            <a:r>
              <a:rPr lang="en-US" sz="4400" b="1" dirty="0">
                <a:solidFill>
                  <a:srgbClr val="FF0000"/>
                </a:solidFill>
                <a:latin typeface="Calibri" panose="020F0502020204030204" pitchFamily="34" charset="0"/>
                <a:cs typeface="Tahoma" pitchFamily="34" charset="0"/>
                <a:sym typeface="Tahoma" pitchFamily="34" charset="0"/>
              </a:rPr>
              <a:t>in </a:t>
            </a:r>
            <a:r>
              <a:rPr lang="en-US" sz="4400" b="1" dirty="0" err="1">
                <a:solidFill>
                  <a:srgbClr val="FF0000"/>
                </a:solidFill>
                <a:latin typeface="Calibri" panose="020F0502020204030204" pitchFamily="34" charset="0"/>
                <a:cs typeface="Tahoma" pitchFamily="34" charset="0"/>
                <a:sym typeface="Tahoma" pitchFamily="34" charset="0"/>
              </a:rPr>
              <a:t>età</a:t>
            </a:r>
            <a:r>
              <a:rPr lang="en-US" sz="4400" b="1" dirty="0">
                <a:solidFill>
                  <a:srgbClr val="FF0000"/>
                </a:solidFill>
                <a:latin typeface="Calibri" panose="020F0502020204030204" pitchFamily="34" charset="0"/>
                <a:cs typeface="Tahoma" pitchFamily="34" charset="0"/>
                <a:sym typeface="Tahoma" pitchFamily="34" charset="0"/>
              </a:rPr>
              <a:t> </a:t>
            </a:r>
            <a:r>
              <a:rPr lang="en-US" sz="4400" b="1" dirty="0" err="1">
                <a:solidFill>
                  <a:srgbClr val="FF0000"/>
                </a:solidFill>
                <a:latin typeface="Calibri" panose="020F0502020204030204" pitchFamily="34" charset="0"/>
                <a:cs typeface="Tahoma" pitchFamily="34" charset="0"/>
                <a:sym typeface="Tahoma" pitchFamily="34" charset="0"/>
              </a:rPr>
              <a:t>pediatrica</a:t>
            </a:r>
            <a:endParaRPr lang="en-US" sz="4400" b="1" dirty="0">
              <a:solidFill>
                <a:srgbClr val="FF0000"/>
              </a:solidFill>
              <a:latin typeface="Calibri" panose="020F0502020204030204" pitchFamily="34" charset="0"/>
              <a:cs typeface="Tahoma" pitchFamily="34" charset="0"/>
              <a:sym typeface="Tahoma" pitchFamily="34" charset="0"/>
            </a:endParaRPr>
          </a:p>
        </p:txBody>
      </p:sp>
      <p:pic>
        <p:nvPicPr>
          <p:cNvPr id="58371" name="Picture 2"/>
          <p:cNvPicPr>
            <a:picLocks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02356" y="2273301"/>
            <a:ext cx="7761111" cy="4094163"/>
          </a:xfrm>
          <a:prstGeom prst="rect">
            <a:avLst/>
          </a:prstGeom>
          <a:ln/>
        </p:spPr>
        <p:style>
          <a:lnRef idx="2">
            <a:schemeClr val="accent3"/>
          </a:lnRef>
          <a:fillRef idx="1">
            <a:schemeClr val="lt1"/>
          </a:fillRef>
          <a:effectRef idx="0">
            <a:schemeClr val="accent3"/>
          </a:effectRef>
          <a:fontRef idx="minor">
            <a:schemeClr val="dk1"/>
          </a:fontRef>
        </p:style>
      </p:pic>
    </p:spTree>
    <p:extLst>
      <p:ext uri="{BB962C8B-B14F-4D97-AF65-F5344CB8AC3E}">
        <p14:creationId xmlns:p14="http://schemas.microsoft.com/office/powerpoint/2010/main" xmlns="" val="91168214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p:cNvSpPr>
          <p:nvPr/>
        </p:nvSpPr>
        <p:spPr bwMode="auto">
          <a:xfrm>
            <a:off x="467078" y="2135188"/>
            <a:ext cx="8365067" cy="345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40639" bIns="0"/>
          <a:lstStyle>
            <a:lvl1pPr marL="496888" indent="-457200" eaLnBrk="0" hangingPunct="0">
              <a:spcBef>
                <a:spcPts val="700"/>
              </a:spcBef>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1pPr>
            <a:lvl2pPr marL="742950" indent="-285750" eaLnBrk="0" hangingPunct="0">
              <a:spcBef>
                <a:spcPts val="700"/>
              </a:spcBef>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2pPr>
            <a:lvl3pPr marL="1143000" indent="-228600" eaLnBrk="0" hangingPunct="0">
              <a:spcBef>
                <a:spcPts val="700"/>
              </a:spcBef>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3pPr>
            <a:lvl4pPr marL="1600200" indent="-228600" eaLnBrk="0" hangingPunct="0">
              <a:spcBef>
                <a:spcPts val="700"/>
              </a:spcBef>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4pPr>
            <a:lvl5pPr marL="2057400" indent="-228600" eaLnBrk="0" hangingPunct="0">
              <a:spcBef>
                <a:spcPts val="700"/>
              </a:spcBef>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5pPr>
            <a:lvl6pPr marL="2514600" indent="-228600" eaLnBrk="0" fontAlgn="base" hangingPunct="0">
              <a:spcBef>
                <a:spcPts val="700"/>
              </a:spcBef>
              <a:spcAft>
                <a:spcPct val="0"/>
              </a:spcAft>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6pPr>
            <a:lvl7pPr marL="2971800" indent="-228600" eaLnBrk="0" fontAlgn="base" hangingPunct="0">
              <a:spcBef>
                <a:spcPts val="700"/>
              </a:spcBef>
              <a:spcAft>
                <a:spcPct val="0"/>
              </a:spcAft>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7pPr>
            <a:lvl8pPr marL="3429000" indent="-228600" eaLnBrk="0" fontAlgn="base" hangingPunct="0">
              <a:spcBef>
                <a:spcPts val="700"/>
              </a:spcBef>
              <a:spcAft>
                <a:spcPct val="0"/>
              </a:spcAft>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8pPr>
            <a:lvl9pPr marL="3886200" indent="-228600" eaLnBrk="0" fontAlgn="base" hangingPunct="0">
              <a:spcBef>
                <a:spcPts val="700"/>
              </a:spcBef>
              <a:spcAft>
                <a:spcPct val="0"/>
              </a:spcAft>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9pPr>
          </a:lstStyle>
          <a:p>
            <a:pPr eaLnBrk="1" hangingPunct="1">
              <a:lnSpc>
                <a:spcPct val="90000"/>
              </a:lnSpc>
              <a:spcBef>
                <a:spcPts val="575"/>
              </a:spcBef>
              <a:buClrTx/>
              <a:buSzTx/>
              <a:buFontTx/>
              <a:buNone/>
            </a:pPr>
            <a:r>
              <a:rPr lang="en-US" altLang="it-IT" b="1" dirty="0">
                <a:solidFill>
                  <a:srgbClr val="0070C0"/>
                </a:solidFill>
                <a:latin typeface="Calibri" panose="020F0502020204030204" pitchFamily="34" charset="0"/>
                <a:cs typeface="Tahoma" pitchFamily="34" charset="0"/>
                <a:sym typeface="Tahoma" pitchFamily="34" charset="0"/>
              </a:rPr>
              <a:t>1. </a:t>
            </a:r>
            <a:r>
              <a:rPr lang="en-US" altLang="it-IT" b="1" dirty="0" err="1">
                <a:solidFill>
                  <a:srgbClr val="0070C0"/>
                </a:solidFill>
                <a:latin typeface="Calibri" panose="020F0502020204030204" pitchFamily="34" charset="0"/>
                <a:cs typeface="Tahoma" pitchFamily="34" charset="0"/>
                <a:sym typeface="Tahoma" pitchFamily="34" charset="0"/>
              </a:rPr>
              <a:t>Insufficienza</a:t>
            </a:r>
            <a:r>
              <a:rPr lang="en-US" altLang="it-IT" b="1" dirty="0">
                <a:solidFill>
                  <a:srgbClr val="0070C0"/>
                </a:solidFill>
                <a:latin typeface="Calibri" panose="020F0502020204030204" pitchFamily="34" charset="0"/>
                <a:cs typeface="Tahoma" pitchFamily="34" charset="0"/>
                <a:sym typeface="Tahoma" pitchFamily="34" charset="0"/>
              </a:rPr>
              <a:t> </a:t>
            </a:r>
            <a:r>
              <a:rPr lang="en-US" altLang="it-IT" b="1" dirty="0" err="1">
                <a:solidFill>
                  <a:srgbClr val="0070C0"/>
                </a:solidFill>
                <a:latin typeface="Calibri" panose="020F0502020204030204" pitchFamily="34" charset="0"/>
                <a:cs typeface="Tahoma" pitchFamily="34" charset="0"/>
                <a:sym typeface="Tahoma" pitchFamily="34" charset="0"/>
              </a:rPr>
              <a:t>respiratoria</a:t>
            </a:r>
            <a:endParaRPr lang="en-US" altLang="it-IT" b="1" dirty="0">
              <a:solidFill>
                <a:srgbClr val="0070C0"/>
              </a:solidFill>
              <a:latin typeface="Calibri" panose="020F0502020204030204" pitchFamily="34" charset="0"/>
              <a:cs typeface="Tahoma" pitchFamily="34" charset="0"/>
              <a:sym typeface="Tahoma" pitchFamily="34" charset="0"/>
            </a:endParaRPr>
          </a:p>
          <a:p>
            <a:pPr eaLnBrk="1" hangingPunct="1">
              <a:lnSpc>
                <a:spcPct val="90000"/>
              </a:lnSpc>
              <a:spcBef>
                <a:spcPts val="475"/>
              </a:spcBef>
              <a:buClrTx/>
              <a:buSzTx/>
              <a:buFontTx/>
              <a:buNone/>
            </a:pPr>
            <a:r>
              <a:rPr lang="en-US" altLang="it-IT" sz="2000" b="1" dirty="0">
                <a:solidFill>
                  <a:srgbClr val="000066"/>
                </a:solidFill>
                <a:latin typeface="Calibri" panose="020F0502020204030204" pitchFamily="34" charset="0"/>
                <a:cs typeface="Tahoma" pitchFamily="34" charset="0"/>
                <a:sym typeface="Tahoma" pitchFamily="34" charset="0"/>
              </a:rPr>
              <a:t>vie </a:t>
            </a:r>
            <a:r>
              <a:rPr lang="en-US" altLang="it-IT" sz="2000" b="1" dirty="0" err="1">
                <a:solidFill>
                  <a:srgbClr val="000066"/>
                </a:solidFill>
                <a:latin typeface="Calibri" panose="020F0502020204030204" pitchFamily="34" charset="0"/>
                <a:cs typeface="Tahoma" pitchFamily="34" charset="0"/>
                <a:sym typeface="Tahoma" pitchFamily="34" charset="0"/>
              </a:rPr>
              <a:t>aeree</a:t>
            </a:r>
            <a:r>
              <a:rPr lang="en-US" altLang="it-IT" sz="2000" dirty="0">
                <a:solidFill>
                  <a:srgbClr val="000066"/>
                </a:solidFill>
                <a:latin typeface="Calibri" panose="020F0502020204030204" pitchFamily="34" charset="0"/>
                <a:cs typeface="Tahoma" pitchFamily="34" charset="0"/>
                <a:sym typeface="Tahoma" pitchFamily="34" charset="0"/>
              </a:rPr>
              <a:t> </a:t>
            </a:r>
            <a:r>
              <a:rPr lang="en-US" altLang="it-IT" sz="2000" b="1" dirty="0" err="1">
                <a:solidFill>
                  <a:srgbClr val="000066"/>
                </a:solidFill>
                <a:latin typeface="Calibri" panose="020F0502020204030204" pitchFamily="34" charset="0"/>
                <a:cs typeface="Tahoma" pitchFamily="34" charset="0"/>
                <a:sym typeface="Tahoma" pitchFamily="34" charset="0"/>
              </a:rPr>
              <a:t>superiori</a:t>
            </a:r>
            <a:r>
              <a:rPr lang="en-US" altLang="it-IT" sz="2000" dirty="0">
                <a:solidFill>
                  <a:srgbClr val="000066"/>
                </a:solidFill>
                <a:latin typeface="Calibri" panose="020F0502020204030204" pitchFamily="34" charset="0"/>
                <a:cs typeface="Tahoma" pitchFamily="34" charset="0"/>
                <a:sym typeface="Tahoma" pitchFamily="34" charset="0"/>
              </a:rPr>
              <a:t> (</a:t>
            </a:r>
            <a:r>
              <a:rPr lang="en-US" altLang="it-IT" sz="2000" dirty="0" err="1">
                <a:solidFill>
                  <a:srgbClr val="000066"/>
                </a:solidFill>
                <a:latin typeface="Calibri" panose="020F0502020204030204" pitchFamily="34" charset="0"/>
                <a:cs typeface="Tahoma" pitchFamily="34" charset="0"/>
                <a:sym typeface="Tahoma" pitchFamily="34" charset="0"/>
              </a:rPr>
              <a:t>presente</a:t>
            </a:r>
            <a:r>
              <a:rPr lang="en-US" altLang="it-IT" sz="2000" dirty="0">
                <a:solidFill>
                  <a:srgbClr val="000066"/>
                </a:solidFill>
                <a:latin typeface="Calibri" panose="020F0502020204030204" pitchFamily="34" charset="0"/>
                <a:cs typeface="Tahoma" pitchFamily="34" charset="0"/>
                <a:sym typeface="Tahoma" pitchFamily="34" charset="0"/>
              </a:rPr>
              <a:t> </a:t>
            </a:r>
            <a:r>
              <a:rPr lang="en-US" altLang="it-IT" sz="2000" dirty="0" err="1">
                <a:solidFill>
                  <a:srgbClr val="000066"/>
                </a:solidFill>
                <a:latin typeface="Calibri" panose="020F0502020204030204" pitchFamily="34" charset="0"/>
                <a:cs typeface="Tahoma" pitchFamily="34" charset="0"/>
                <a:sym typeface="Tahoma" pitchFamily="34" charset="0"/>
              </a:rPr>
              <a:t>stridore</a:t>
            </a:r>
            <a:r>
              <a:rPr lang="en-US" altLang="it-IT" sz="2000" dirty="0">
                <a:solidFill>
                  <a:srgbClr val="000066"/>
                </a:solidFill>
                <a:latin typeface="Calibri" panose="020F0502020204030204" pitchFamily="34" charset="0"/>
                <a:cs typeface="Tahoma" pitchFamily="34" charset="0"/>
                <a:sym typeface="Tahoma" pitchFamily="34" charset="0"/>
              </a:rPr>
              <a:t>): </a:t>
            </a:r>
            <a:r>
              <a:rPr lang="en-US" altLang="it-IT" sz="2000" dirty="0" err="1">
                <a:solidFill>
                  <a:srgbClr val="000066"/>
                </a:solidFill>
                <a:latin typeface="Calibri" panose="020F0502020204030204" pitchFamily="34" charset="0"/>
                <a:cs typeface="Tahoma" pitchFamily="34" charset="0"/>
                <a:sym typeface="Tahoma" pitchFamily="34" charset="0"/>
              </a:rPr>
              <a:t>corpo</a:t>
            </a:r>
            <a:r>
              <a:rPr lang="en-US" altLang="it-IT" sz="2000" dirty="0">
                <a:solidFill>
                  <a:srgbClr val="000066"/>
                </a:solidFill>
                <a:latin typeface="Calibri" panose="020F0502020204030204" pitchFamily="34" charset="0"/>
                <a:cs typeface="Tahoma" pitchFamily="34" charset="0"/>
                <a:sym typeface="Tahoma" pitchFamily="34" charset="0"/>
              </a:rPr>
              <a:t> </a:t>
            </a:r>
            <a:r>
              <a:rPr lang="en-US" altLang="it-IT" sz="2000" dirty="0" err="1">
                <a:solidFill>
                  <a:srgbClr val="000066"/>
                </a:solidFill>
                <a:latin typeface="Calibri" panose="020F0502020204030204" pitchFamily="34" charset="0"/>
                <a:cs typeface="Tahoma" pitchFamily="34" charset="0"/>
                <a:sym typeface="Tahoma" pitchFamily="34" charset="0"/>
              </a:rPr>
              <a:t>estraneo</a:t>
            </a:r>
            <a:r>
              <a:rPr lang="en-US" altLang="it-IT" sz="2000" dirty="0">
                <a:solidFill>
                  <a:srgbClr val="000066"/>
                </a:solidFill>
                <a:latin typeface="Calibri" panose="020F0502020204030204" pitchFamily="34" charset="0"/>
                <a:cs typeface="Tahoma" pitchFamily="34" charset="0"/>
                <a:sym typeface="Tahoma" pitchFamily="34" charset="0"/>
              </a:rPr>
              <a:t>, croup, </a:t>
            </a:r>
            <a:r>
              <a:rPr lang="en-US" altLang="it-IT" sz="2000" dirty="0" err="1">
                <a:solidFill>
                  <a:srgbClr val="000066"/>
                </a:solidFill>
                <a:latin typeface="Calibri" panose="020F0502020204030204" pitchFamily="34" charset="0"/>
                <a:cs typeface="Tahoma" pitchFamily="34" charset="0"/>
                <a:sym typeface="Tahoma" pitchFamily="34" charset="0"/>
              </a:rPr>
              <a:t>epiglottite</a:t>
            </a:r>
            <a:r>
              <a:rPr lang="en-US" altLang="it-IT" sz="2000" dirty="0">
                <a:solidFill>
                  <a:srgbClr val="000066"/>
                </a:solidFill>
                <a:latin typeface="Calibri" panose="020F0502020204030204" pitchFamily="34" charset="0"/>
                <a:cs typeface="Tahoma" pitchFamily="34" charset="0"/>
                <a:sym typeface="Tahoma" pitchFamily="34" charset="0"/>
              </a:rPr>
              <a:t> </a:t>
            </a:r>
          </a:p>
          <a:p>
            <a:pPr eaLnBrk="1" hangingPunct="1">
              <a:lnSpc>
                <a:spcPct val="90000"/>
              </a:lnSpc>
              <a:spcBef>
                <a:spcPts val="475"/>
              </a:spcBef>
              <a:buClrTx/>
              <a:buSzTx/>
              <a:buFontTx/>
              <a:buNone/>
            </a:pPr>
            <a:r>
              <a:rPr lang="en-US" altLang="it-IT" sz="2000" b="1" dirty="0">
                <a:solidFill>
                  <a:srgbClr val="000066"/>
                </a:solidFill>
                <a:latin typeface="Calibri" panose="020F0502020204030204" pitchFamily="34" charset="0"/>
                <a:cs typeface="Tahoma" pitchFamily="34" charset="0"/>
                <a:sym typeface="Tahoma" pitchFamily="34" charset="0"/>
              </a:rPr>
              <a:t>vie </a:t>
            </a:r>
            <a:r>
              <a:rPr lang="en-US" altLang="it-IT" sz="2000" b="1" dirty="0" err="1">
                <a:solidFill>
                  <a:srgbClr val="000066"/>
                </a:solidFill>
                <a:latin typeface="Calibri" panose="020F0502020204030204" pitchFamily="34" charset="0"/>
                <a:cs typeface="Tahoma" pitchFamily="34" charset="0"/>
                <a:sym typeface="Tahoma" pitchFamily="34" charset="0"/>
              </a:rPr>
              <a:t>aeree</a:t>
            </a:r>
            <a:r>
              <a:rPr lang="en-US" altLang="it-IT" sz="2000" dirty="0">
                <a:solidFill>
                  <a:srgbClr val="000066"/>
                </a:solidFill>
                <a:latin typeface="Calibri" panose="020F0502020204030204" pitchFamily="34" charset="0"/>
                <a:cs typeface="Tahoma" pitchFamily="34" charset="0"/>
                <a:sym typeface="Tahoma" pitchFamily="34" charset="0"/>
              </a:rPr>
              <a:t> </a:t>
            </a:r>
            <a:r>
              <a:rPr lang="en-US" altLang="it-IT" sz="2000" b="1" dirty="0" err="1">
                <a:solidFill>
                  <a:srgbClr val="000066"/>
                </a:solidFill>
                <a:latin typeface="Calibri" panose="020F0502020204030204" pitchFamily="34" charset="0"/>
                <a:cs typeface="Tahoma" pitchFamily="34" charset="0"/>
                <a:sym typeface="Tahoma" pitchFamily="34" charset="0"/>
              </a:rPr>
              <a:t>inferiori</a:t>
            </a:r>
            <a:r>
              <a:rPr lang="en-US" altLang="it-IT" sz="2000" dirty="0">
                <a:solidFill>
                  <a:srgbClr val="000066"/>
                </a:solidFill>
                <a:latin typeface="Calibri" panose="020F0502020204030204" pitchFamily="34" charset="0"/>
                <a:cs typeface="Tahoma" pitchFamily="34" charset="0"/>
                <a:sym typeface="Tahoma" pitchFamily="34" charset="0"/>
              </a:rPr>
              <a:t> (</a:t>
            </a:r>
            <a:r>
              <a:rPr lang="en-US" altLang="it-IT" sz="2000" dirty="0" err="1">
                <a:solidFill>
                  <a:srgbClr val="000066"/>
                </a:solidFill>
                <a:latin typeface="Calibri" panose="020F0502020204030204" pitchFamily="34" charset="0"/>
                <a:cs typeface="Tahoma" pitchFamily="34" charset="0"/>
                <a:sym typeface="Tahoma" pitchFamily="34" charset="0"/>
              </a:rPr>
              <a:t>presente</a:t>
            </a:r>
            <a:r>
              <a:rPr lang="en-US" altLang="it-IT" sz="2000" dirty="0">
                <a:solidFill>
                  <a:srgbClr val="000066"/>
                </a:solidFill>
                <a:latin typeface="Calibri" panose="020F0502020204030204" pitchFamily="34" charset="0"/>
                <a:cs typeface="Tahoma" pitchFamily="34" charset="0"/>
                <a:sym typeface="Tahoma" pitchFamily="34" charset="0"/>
              </a:rPr>
              <a:t> </a:t>
            </a:r>
            <a:r>
              <a:rPr lang="en-US" altLang="it-IT" sz="2000" dirty="0" err="1">
                <a:solidFill>
                  <a:srgbClr val="000066"/>
                </a:solidFill>
                <a:latin typeface="Calibri" panose="020F0502020204030204" pitchFamily="34" charset="0"/>
                <a:cs typeface="Tahoma" pitchFamily="34" charset="0"/>
                <a:sym typeface="Tahoma" pitchFamily="34" charset="0"/>
              </a:rPr>
              <a:t>fischio</a:t>
            </a:r>
            <a:r>
              <a:rPr lang="en-US" altLang="it-IT" sz="2000" dirty="0">
                <a:solidFill>
                  <a:srgbClr val="000066"/>
                </a:solidFill>
                <a:latin typeface="Calibri" panose="020F0502020204030204" pitchFamily="34" charset="0"/>
                <a:cs typeface="Tahoma" pitchFamily="34" charset="0"/>
                <a:sym typeface="Tahoma" pitchFamily="34" charset="0"/>
              </a:rPr>
              <a:t>):   </a:t>
            </a:r>
            <a:r>
              <a:rPr lang="en-US" altLang="it-IT" sz="2000" dirty="0" err="1">
                <a:solidFill>
                  <a:srgbClr val="000066"/>
                </a:solidFill>
                <a:latin typeface="Calibri" panose="020F0502020204030204" pitchFamily="34" charset="0"/>
                <a:cs typeface="Tahoma" pitchFamily="34" charset="0"/>
                <a:sym typeface="Tahoma" pitchFamily="34" charset="0"/>
              </a:rPr>
              <a:t>asma</a:t>
            </a:r>
            <a:r>
              <a:rPr lang="en-US" altLang="it-IT" sz="2000" dirty="0">
                <a:solidFill>
                  <a:srgbClr val="000066"/>
                </a:solidFill>
                <a:latin typeface="Calibri" panose="020F0502020204030204" pitchFamily="34" charset="0"/>
                <a:cs typeface="Tahoma" pitchFamily="34" charset="0"/>
                <a:sym typeface="Tahoma" pitchFamily="34" charset="0"/>
              </a:rPr>
              <a:t>, </a:t>
            </a:r>
            <a:r>
              <a:rPr lang="en-US" altLang="it-IT" sz="2000" dirty="0" err="1">
                <a:solidFill>
                  <a:srgbClr val="000066"/>
                </a:solidFill>
                <a:latin typeface="Calibri" panose="020F0502020204030204" pitchFamily="34" charset="0"/>
                <a:cs typeface="Tahoma" pitchFamily="34" charset="0"/>
                <a:sym typeface="Tahoma" pitchFamily="34" charset="0"/>
              </a:rPr>
              <a:t>bronchiolite</a:t>
            </a:r>
            <a:r>
              <a:rPr lang="en-US" altLang="it-IT" sz="2000" dirty="0">
                <a:solidFill>
                  <a:srgbClr val="000066"/>
                </a:solidFill>
                <a:latin typeface="Calibri" panose="020F0502020204030204" pitchFamily="34" charset="0"/>
                <a:cs typeface="Tahoma" pitchFamily="34" charset="0"/>
                <a:sym typeface="Tahoma" pitchFamily="34" charset="0"/>
              </a:rPr>
              <a:t>, </a:t>
            </a:r>
            <a:r>
              <a:rPr lang="en-US" altLang="it-IT" sz="2000" dirty="0" err="1">
                <a:solidFill>
                  <a:srgbClr val="000066"/>
                </a:solidFill>
                <a:latin typeface="Calibri" panose="020F0502020204030204" pitchFamily="34" charset="0"/>
                <a:cs typeface="Tahoma" pitchFamily="34" charset="0"/>
                <a:sym typeface="Tahoma" pitchFamily="34" charset="0"/>
              </a:rPr>
              <a:t>polmonite</a:t>
            </a:r>
            <a:endParaRPr lang="en-US" altLang="it-IT" sz="2000" dirty="0">
              <a:solidFill>
                <a:srgbClr val="000066"/>
              </a:solidFill>
              <a:latin typeface="Calibri" panose="020F0502020204030204" pitchFamily="34" charset="0"/>
              <a:cs typeface="Tahoma" pitchFamily="34" charset="0"/>
              <a:sym typeface="Tahoma" pitchFamily="34" charset="0"/>
            </a:endParaRPr>
          </a:p>
          <a:p>
            <a:pPr eaLnBrk="1" hangingPunct="1">
              <a:lnSpc>
                <a:spcPct val="90000"/>
              </a:lnSpc>
              <a:spcBef>
                <a:spcPts val="475"/>
              </a:spcBef>
              <a:buClrTx/>
              <a:buSzTx/>
              <a:buFontTx/>
              <a:buNone/>
            </a:pPr>
            <a:endParaRPr lang="en-US" altLang="it-IT" sz="2000" dirty="0">
              <a:solidFill>
                <a:srgbClr val="000066"/>
              </a:solidFill>
              <a:latin typeface="Calibri" panose="020F0502020204030204" pitchFamily="34" charset="0"/>
              <a:sym typeface="Tahoma" pitchFamily="34" charset="0"/>
            </a:endParaRPr>
          </a:p>
          <a:p>
            <a:pPr eaLnBrk="1" hangingPunct="1">
              <a:lnSpc>
                <a:spcPct val="90000"/>
              </a:lnSpc>
              <a:spcBef>
                <a:spcPts val="575"/>
              </a:spcBef>
              <a:buClrTx/>
              <a:buSzTx/>
              <a:buFontTx/>
              <a:buNone/>
            </a:pPr>
            <a:r>
              <a:rPr lang="en-US" altLang="it-IT" b="1" dirty="0">
                <a:solidFill>
                  <a:srgbClr val="0070C0"/>
                </a:solidFill>
                <a:latin typeface="Calibri" panose="020F0502020204030204" pitchFamily="34" charset="0"/>
                <a:cs typeface="Tahoma" pitchFamily="34" charset="0"/>
                <a:sym typeface="Tahoma" pitchFamily="34" charset="0"/>
              </a:rPr>
              <a:t>2. Shock</a:t>
            </a:r>
          </a:p>
          <a:p>
            <a:pPr eaLnBrk="1" hangingPunct="1">
              <a:lnSpc>
                <a:spcPct val="90000"/>
              </a:lnSpc>
              <a:spcBef>
                <a:spcPts val="475"/>
              </a:spcBef>
              <a:buClrTx/>
              <a:buSzTx/>
              <a:buFontTx/>
              <a:buNone/>
            </a:pPr>
            <a:r>
              <a:rPr lang="en-US" altLang="it-IT" sz="2000" dirty="0">
                <a:solidFill>
                  <a:srgbClr val="000066"/>
                </a:solidFill>
                <a:latin typeface="Calibri" panose="020F0502020204030204" pitchFamily="34" charset="0"/>
                <a:sym typeface="Lucida Grande" charset="0"/>
              </a:rPr>
              <a:t>	</a:t>
            </a:r>
            <a:r>
              <a:rPr lang="en-US" altLang="it-IT" sz="2000" b="1" dirty="0" err="1">
                <a:solidFill>
                  <a:srgbClr val="000066"/>
                </a:solidFill>
                <a:latin typeface="Calibri" panose="020F0502020204030204" pitchFamily="34" charset="0"/>
                <a:cs typeface="Tahoma" pitchFamily="34" charset="0"/>
                <a:sym typeface="Tahoma" pitchFamily="34" charset="0"/>
              </a:rPr>
              <a:t>Ipovolemia</a:t>
            </a:r>
            <a:r>
              <a:rPr lang="en-US" altLang="it-IT" sz="2000" dirty="0">
                <a:solidFill>
                  <a:srgbClr val="000066"/>
                </a:solidFill>
                <a:latin typeface="Calibri" panose="020F0502020204030204" pitchFamily="34" charset="0"/>
                <a:cs typeface="Tahoma" pitchFamily="34" charset="0"/>
                <a:sym typeface="Tahoma" pitchFamily="34" charset="0"/>
              </a:rPr>
              <a:t>: </a:t>
            </a:r>
            <a:r>
              <a:rPr lang="en-US" altLang="it-IT" sz="2000" dirty="0" err="1">
                <a:solidFill>
                  <a:srgbClr val="000066"/>
                </a:solidFill>
                <a:latin typeface="Calibri" panose="020F0502020204030204" pitchFamily="34" charset="0"/>
                <a:cs typeface="Tahoma" pitchFamily="34" charset="0"/>
                <a:sym typeface="Tahoma" pitchFamily="34" charset="0"/>
              </a:rPr>
              <a:t>perdita</a:t>
            </a:r>
            <a:r>
              <a:rPr lang="en-US" altLang="it-IT" sz="2000" dirty="0">
                <a:solidFill>
                  <a:srgbClr val="000066"/>
                </a:solidFill>
                <a:latin typeface="Calibri" panose="020F0502020204030204" pitchFamily="34" charset="0"/>
                <a:cs typeface="Tahoma" pitchFamily="34" charset="0"/>
                <a:sym typeface="Tahoma" pitchFamily="34" charset="0"/>
              </a:rPr>
              <a:t> di </a:t>
            </a:r>
            <a:r>
              <a:rPr lang="en-US" altLang="it-IT" sz="2000" dirty="0" err="1">
                <a:solidFill>
                  <a:srgbClr val="000066"/>
                </a:solidFill>
                <a:latin typeface="Calibri" panose="020F0502020204030204" pitchFamily="34" charset="0"/>
                <a:cs typeface="Tahoma" pitchFamily="34" charset="0"/>
                <a:sym typeface="Tahoma" pitchFamily="34" charset="0"/>
              </a:rPr>
              <a:t>fluidi</a:t>
            </a:r>
            <a:r>
              <a:rPr lang="en-US" altLang="it-IT" sz="2000" dirty="0">
                <a:solidFill>
                  <a:srgbClr val="000066"/>
                </a:solidFill>
                <a:latin typeface="Calibri" panose="020F0502020204030204" pitchFamily="34" charset="0"/>
                <a:cs typeface="Tahoma" pitchFamily="34" charset="0"/>
                <a:sym typeface="Tahoma" pitchFamily="34" charset="0"/>
              </a:rPr>
              <a:t>/</a:t>
            </a:r>
            <a:r>
              <a:rPr lang="en-US" altLang="it-IT" sz="2000" dirty="0" err="1">
                <a:solidFill>
                  <a:srgbClr val="000066"/>
                </a:solidFill>
                <a:latin typeface="Calibri" panose="020F0502020204030204" pitchFamily="34" charset="0"/>
                <a:cs typeface="Tahoma" pitchFamily="34" charset="0"/>
                <a:sym typeface="Tahoma" pitchFamily="34" charset="0"/>
              </a:rPr>
              <a:t>elettroliti</a:t>
            </a:r>
            <a:r>
              <a:rPr lang="en-US" altLang="it-IT" sz="2000" dirty="0">
                <a:solidFill>
                  <a:srgbClr val="000066"/>
                </a:solidFill>
                <a:latin typeface="Calibri" panose="020F0502020204030204" pitchFamily="34" charset="0"/>
                <a:cs typeface="Tahoma" pitchFamily="34" charset="0"/>
                <a:sym typeface="Tahoma" pitchFamily="34" charset="0"/>
              </a:rPr>
              <a:t>, </a:t>
            </a:r>
            <a:r>
              <a:rPr lang="en-US" altLang="it-IT" sz="2000" dirty="0" err="1">
                <a:solidFill>
                  <a:srgbClr val="000066"/>
                </a:solidFill>
                <a:latin typeface="Calibri" panose="020F0502020204030204" pitchFamily="34" charset="0"/>
                <a:cs typeface="Tahoma" pitchFamily="34" charset="0"/>
                <a:sym typeface="Tahoma" pitchFamily="34" charset="0"/>
              </a:rPr>
              <a:t>emorragie</a:t>
            </a:r>
            <a:r>
              <a:rPr lang="en-US" altLang="it-IT" sz="2000" dirty="0">
                <a:solidFill>
                  <a:srgbClr val="000066"/>
                </a:solidFill>
                <a:latin typeface="Calibri" panose="020F0502020204030204" pitchFamily="34" charset="0"/>
                <a:cs typeface="Tahoma" pitchFamily="34" charset="0"/>
                <a:sym typeface="Tahoma" pitchFamily="34" charset="0"/>
              </a:rPr>
              <a:t>, </a:t>
            </a:r>
            <a:r>
              <a:rPr lang="en-US" altLang="it-IT" sz="2000" dirty="0" err="1">
                <a:solidFill>
                  <a:srgbClr val="000066"/>
                </a:solidFill>
                <a:latin typeface="Calibri" panose="020F0502020204030204" pitchFamily="34" charset="0"/>
                <a:cs typeface="Tahoma" pitchFamily="34" charset="0"/>
                <a:sym typeface="Tahoma" pitchFamily="34" charset="0"/>
              </a:rPr>
              <a:t>perdita</a:t>
            </a:r>
            <a:r>
              <a:rPr lang="en-US" altLang="it-IT" sz="2000" dirty="0">
                <a:solidFill>
                  <a:srgbClr val="000066"/>
                </a:solidFill>
                <a:latin typeface="Calibri" panose="020F0502020204030204" pitchFamily="34" charset="0"/>
                <a:cs typeface="Tahoma" pitchFamily="34" charset="0"/>
                <a:sym typeface="Tahoma" pitchFamily="34" charset="0"/>
              </a:rPr>
              <a:t> di plasma</a:t>
            </a:r>
          </a:p>
          <a:p>
            <a:pPr eaLnBrk="1" hangingPunct="1">
              <a:lnSpc>
                <a:spcPct val="90000"/>
              </a:lnSpc>
              <a:spcBef>
                <a:spcPts val="475"/>
              </a:spcBef>
              <a:buClrTx/>
              <a:buSzTx/>
              <a:buFontTx/>
              <a:buNone/>
            </a:pPr>
            <a:r>
              <a:rPr lang="en-US" altLang="it-IT" sz="2000" dirty="0">
                <a:solidFill>
                  <a:srgbClr val="000066"/>
                </a:solidFill>
                <a:latin typeface="Calibri" panose="020F0502020204030204" pitchFamily="34" charset="0"/>
                <a:cs typeface="Tahoma" pitchFamily="34" charset="0"/>
                <a:sym typeface="Tahoma" pitchFamily="34" charset="0"/>
              </a:rPr>
              <a:t>	</a:t>
            </a:r>
            <a:r>
              <a:rPr lang="en-US" altLang="it-IT" sz="2000" b="1" dirty="0" err="1">
                <a:solidFill>
                  <a:srgbClr val="000066"/>
                </a:solidFill>
                <a:latin typeface="Calibri" panose="020F0502020204030204" pitchFamily="34" charset="0"/>
                <a:cs typeface="Tahoma" pitchFamily="34" charset="0"/>
                <a:sym typeface="Tahoma" pitchFamily="34" charset="0"/>
              </a:rPr>
              <a:t>Cardiogeno</a:t>
            </a:r>
            <a:r>
              <a:rPr lang="en-US" altLang="it-IT" sz="2000" dirty="0">
                <a:solidFill>
                  <a:srgbClr val="000066"/>
                </a:solidFill>
                <a:latin typeface="Calibri" panose="020F0502020204030204" pitchFamily="34" charset="0"/>
                <a:cs typeface="Tahoma" pitchFamily="34" charset="0"/>
                <a:sym typeface="Tahoma" pitchFamily="34" charset="0"/>
              </a:rPr>
              <a:t>: </a:t>
            </a:r>
            <a:r>
              <a:rPr lang="en-US" altLang="it-IT" sz="2000" dirty="0" err="1">
                <a:solidFill>
                  <a:srgbClr val="000066"/>
                </a:solidFill>
                <a:latin typeface="Calibri" panose="020F0502020204030204" pitchFamily="34" charset="0"/>
                <a:cs typeface="Tahoma" pitchFamily="34" charset="0"/>
                <a:sym typeface="Tahoma" pitchFamily="34" charset="0"/>
              </a:rPr>
              <a:t>aritmia</a:t>
            </a:r>
            <a:r>
              <a:rPr lang="en-US" altLang="it-IT" sz="2000" dirty="0">
                <a:solidFill>
                  <a:srgbClr val="000066"/>
                </a:solidFill>
                <a:latin typeface="Calibri" panose="020F0502020204030204" pitchFamily="34" charset="0"/>
                <a:cs typeface="Tahoma" pitchFamily="34" charset="0"/>
                <a:sym typeface="Tahoma" pitchFamily="34" charset="0"/>
              </a:rPr>
              <a:t>, </a:t>
            </a:r>
            <a:r>
              <a:rPr lang="en-US" altLang="it-IT" sz="2000" dirty="0" err="1">
                <a:solidFill>
                  <a:srgbClr val="000066"/>
                </a:solidFill>
                <a:latin typeface="Calibri" panose="020F0502020204030204" pitchFamily="34" charset="0"/>
                <a:cs typeface="Tahoma" pitchFamily="34" charset="0"/>
                <a:sym typeface="Tahoma" pitchFamily="34" charset="0"/>
              </a:rPr>
              <a:t>cardiomiopatia</a:t>
            </a:r>
            <a:endParaRPr lang="en-US" altLang="it-IT" sz="2000" dirty="0">
              <a:solidFill>
                <a:srgbClr val="000066"/>
              </a:solidFill>
              <a:latin typeface="Calibri" panose="020F0502020204030204" pitchFamily="34" charset="0"/>
              <a:cs typeface="Tahoma" pitchFamily="34" charset="0"/>
              <a:sym typeface="Tahoma" pitchFamily="34" charset="0"/>
            </a:endParaRPr>
          </a:p>
          <a:p>
            <a:pPr eaLnBrk="1" hangingPunct="1">
              <a:lnSpc>
                <a:spcPct val="90000"/>
              </a:lnSpc>
              <a:spcBef>
                <a:spcPts val="475"/>
              </a:spcBef>
              <a:buClrTx/>
              <a:buSzTx/>
              <a:buFontTx/>
              <a:buNone/>
            </a:pPr>
            <a:r>
              <a:rPr lang="en-US" altLang="it-IT" sz="2000" dirty="0">
                <a:solidFill>
                  <a:srgbClr val="000066"/>
                </a:solidFill>
                <a:latin typeface="Calibri" panose="020F0502020204030204" pitchFamily="34" charset="0"/>
                <a:cs typeface="Tahoma" pitchFamily="34" charset="0"/>
                <a:sym typeface="Tahoma" pitchFamily="34" charset="0"/>
              </a:rPr>
              <a:t>	</a:t>
            </a:r>
            <a:r>
              <a:rPr lang="en-US" altLang="it-IT" sz="2000" b="1" dirty="0" err="1">
                <a:solidFill>
                  <a:srgbClr val="000066"/>
                </a:solidFill>
                <a:latin typeface="Calibri" panose="020F0502020204030204" pitchFamily="34" charset="0"/>
                <a:cs typeface="Tahoma" pitchFamily="34" charset="0"/>
                <a:sym typeface="Tahoma" pitchFamily="34" charset="0"/>
              </a:rPr>
              <a:t>Distributivo</a:t>
            </a:r>
            <a:r>
              <a:rPr lang="en-US" altLang="it-IT" sz="2000" dirty="0">
                <a:solidFill>
                  <a:srgbClr val="000066"/>
                </a:solidFill>
                <a:latin typeface="Calibri" panose="020F0502020204030204" pitchFamily="34" charset="0"/>
                <a:cs typeface="Tahoma" pitchFamily="34" charset="0"/>
                <a:sym typeface="Tahoma" pitchFamily="34" charset="0"/>
              </a:rPr>
              <a:t>: </a:t>
            </a:r>
            <a:r>
              <a:rPr lang="en-US" altLang="it-IT" sz="2000" dirty="0" err="1">
                <a:solidFill>
                  <a:srgbClr val="000066"/>
                </a:solidFill>
                <a:latin typeface="Calibri" panose="020F0502020204030204" pitchFamily="34" charset="0"/>
                <a:cs typeface="Tahoma" pitchFamily="34" charset="0"/>
                <a:sym typeface="Tahoma" pitchFamily="34" charset="0"/>
              </a:rPr>
              <a:t>resistenze</a:t>
            </a:r>
            <a:r>
              <a:rPr lang="en-US" altLang="it-IT" sz="2000" dirty="0">
                <a:solidFill>
                  <a:srgbClr val="000066"/>
                </a:solidFill>
                <a:latin typeface="Calibri" panose="020F0502020204030204" pitchFamily="34" charset="0"/>
                <a:cs typeface="Tahoma" pitchFamily="34" charset="0"/>
                <a:sym typeface="Tahoma" pitchFamily="34" charset="0"/>
              </a:rPr>
              <a:t> </a:t>
            </a:r>
            <a:r>
              <a:rPr lang="en-US" altLang="it-IT" sz="2000" dirty="0" err="1">
                <a:solidFill>
                  <a:srgbClr val="000066"/>
                </a:solidFill>
                <a:latin typeface="Calibri" panose="020F0502020204030204" pitchFamily="34" charset="0"/>
                <a:cs typeface="Tahoma" pitchFamily="34" charset="0"/>
                <a:sym typeface="Tahoma" pitchFamily="34" charset="0"/>
              </a:rPr>
              <a:t>normali</a:t>
            </a:r>
            <a:r>
              <a:rPr lang="en-US" altLang="it-IT" sz="2000" dirty="0">
                <a:solidFill>
                  <a:srgbClr val="000066"/>
                </a:solidFill>
                <a:latin typeface="Calibri" panose="020F0502020204030204" pitchFamily="34" charset="0"/>
                <a:cs typeface="Tahoma" pitchFamily="34" charset="0"/>
                <a:sym typeface="Tahoma" pitchFamily="34" charset="0"/>
              </a:rPr>
              <a:t>/</a:t>
            </a:r>
            <a:r>
              <a:rPr lang="en-US" altLang="it-IT" sz="2000" dirty="0" err="1">
                <a:solidFill>
                  <a:srgbClr val="000066"/>
                </a:solidFill>
                <a:latin typeface="Calibri" panose="020F0502020204030204" pitchFamily="34" charset="0"/>
                <a:cs typeface="Tahoma" pitchFamily="34" charset="0"/>
                <a:sym typeface="Tahoma" pitchFamily="34" charset="0"/>
              </a:rPr>
              <a:t>alte</a:t>
            </a:r>
            <a:r>
              <a:rPr lang="en-US" altLang="it-IT" sz="2000" dirty="0">
                <a:solidFill>
                  <a:srgbClr val="000066"/>
                </a:solidFill>
                <a:latin typeface="Calibri" panose="020F0502020204030204" pitchFamily="34" charset="0"/>
                <a:cs typeface="Tahoma" pitchFamily="34" charset="0"/>
                <a:sym typeface="Tahoma" pitchFamily="34" charset="0"/>
              </a:rPr>
              <a:t> e </a:t>
            </a:r>
            <a:r>
              <a:rPr lang="en-US" altLang="it-IT" sz="2000" dirty="0" err="1">
                <a:solidFill>
                  <a:srgbClr val="000066"/>
                </a:solidFill>
                <a:latin typeface="Calibri" panose="020F0502020204030204" pitchFamily="34" charset="0"/>
                <a:cs typeface="Tahoma" pitchFamily="34" charset="0"/>
                <a:sym typeface="Tahoma" pitchFamily="34" charset="0"/>
              </a:rPr>
              <a:t>aumentata</a:t>
            </a:r>
            <a:r>
              <a:rPr lang="en-US" altLang="it-IT" sz="2000" dirty="0">
                <a:solidFill>
                  <a:srgbClr val="000066"/>
                </a:solidFill>
                <a:latin typeface="Calibri" panose="020F0502020204030204" pitchFamily="34" charset="0"/>
                <a:cs typeface="Tahoma" pitchFamily="34" charset="0"/>
                <a:sym typeface="Tahoma" pitchFamily="34" charset="0"/>
              </a:rPr>
              <a:t> </a:t>
            </a:r>
            <a:r>
              <a:rPr lang="en-US" altLang="it-IT" sz="2000" dirty="0" err="1">
                <a:solidFill>
                  <a:srgbClr val="000066"/>
                </a:solidFill>
                <a:latin typeface="Calibri" panose="020F0502020204030204" pitchFamily="34" charset="0"/>
                <a:cs typeface="Tahoma" pitchFamily="34" charset="0"/>
                <a:sym typeface="Tahoma" pitchFamily="34" charset="0"/>
              </a:rPr>
              <a:t>capacità</a:t>
            </a:r>
            <a:r>
              <a:rPr lang="en-US" altLang="it-IT" sz="2000" dirty="0">
                <a:solidFill>
                  <a:srgbClr val="000066"/>
                </a:solidFill>
                <a:latin typeface="Calibri" panose="020F0502020204030204" pitchFamily="34" charset="0"/>
                <a:cs typeface="Tahoma" pitchFamily="34" charset="0"/>
                <a:sym typeface="Tahoma" pitchFamily="34" charset="0"/>
              </a:rPr>
              <a:t> </a:t>
            </a:r>
            <a:r>
              <a:rPr lang="en-US" altLang="it-IT" sz="2000" dirty="0" err="1">
                <a:solidFill>
                  <a:srgbClr val="000066"/>
                </a:solidFill>
                <a:latin typeface="Calibri" panose="020F0502020204030204" pitchFamily="34" charset="0"/>
                <a:cs typeface="Tahoma" pitchFamily="34" charset="0"/>
                <a:sym typeface="Tahoma" pitchFamily="34" charset="0"/>
              </a:rPr>
              <a:t>venosa</a:t>
            </a:r>
            <a:r>
              <a:rPr lang="en-US" altLang="it-IT" sz="2000" dirty="0">
                <a:solidFill>
                  <a:srgbClr val="000066"/>
                </a:solidFill>
                <a:latin typeface="Calibri" panose="020F0502020204030204" pitchFamily="34" charset="0"/>
                <a:cs typeface="Tahoma" pitchFamily="34" charset="0"/>
                <a:sym typeface="Tahoma" pitchFamily="34" charset="0"/>
              </a:rPr>
              <a:t> </a:t>
            </a:r>
          </a:p>
          <a:p>
            <a:pPr eaLnBrk="1" hangingPunct="1">
              <a:lnSpc>
                <a:spcPct val="90000"/>
              </a:lnSpc>
              <a:spcBef>
                <a:spcPts val="475"/>
              </a:spcBef>
              <a:buClrTx/>
              <a:buSzTx/>
              <a:buFontTx/>
              <a:buNone/>
            </a:pPr>
            <a:r>
              <a:rPr lang="en-US" altLang="it-IT" sz="2000" dirty="0">
                <a:solidFill>
                  <a:srgbClr val="000066"/>
                </a:solidFill>
                <a:latin typeface="Calibri" panose="020F0502020204030204" pitchFamily="34" charset="0"/>
                <a:sym typeface="Lucida Grande" charset="0"/>
              </a:rPr>
              <a:t>		</a:t>
            </a:r>
            <a:r>
              <a:rPr lang="en-US" altLang="it-IT" sz="2000" dirty="0">
                <a:solidFill>
                  <a:srgbClr val="000066"/>
                </a:solidFill>
                <a:latin typeface="Calibri" panose="020F0502020204030204" pitchFamily="34" charset="0"/>
                <a:cs typeface="Tahoma" pitchFamily="34" charset="0"/>
                <a:sym typeface="Tahoma" pitchFamily="34" charset="0"/>
              </a:rPr>
              <a:t>      (</a:t>
            </a:r>
            <a:r>
              <a:rPr lang="en-US" altLang="it-IT" sz="2000" dirty="0" err="1">
                <a:solidFill>
                  <a:srgbClr val="000066"/>
                </a:solidFill>
                <a:latin typeface="Calibri" panose="020F0502020204030204" pitchFamily="34" charset="0"/>
                <a:cs typeface="Tahoma" pitchFamily="34" charset="0"/>
                <a:sym typeface="Tahoma" pitchFamily="34" charset="0"/>
              </a:rPr>
              <a:t>sepsi</a:t>
            </a:r>
            <a:r>
              <a:rPr lang="en-US" altLang="it-IT" sz="2000" dirty="0">
                <a:solidFill>
                  <a:srgbClr val="000066"/>
                </a:solidFill>
                <a:latin typeface="Calibri" panose="020F0502020204030204" pitchFamily="34" charset="0"/>
                <a:cs typeface="Tahoma" pitchFamily="34" charset="0"/>
                <a:sym typeface="Tahoma" pitchFamily="34" charset="0"/>
              </a:rPr>
              <a:t>, </a:t>
            </a:r>
            <a:r>
              <a:rPr lang="en-US" altLang="it-IT" sz="2000" dirty="0" err="1">
                <a:solidFill>
                  <a:srgbClr val="000066"/>
                </a:solidFill>
                <a:latin typeface="Calibri" panose="020F0502020204030204" pitchFamily="34" charset="0"/>
                <a:cs typeface="Tahoma" pitchFamily="34" charset="0"/>
                <a:sym typeface="Tahoma" pitchFamily="34" charset="0"/>
              </a:rPr>
              <a:t>anafilassi</a:t>
            </a:r>
            <a:r>
              <a:rPr lang="en-US" altLang="it-IT" sz="2000" dirty="0">
                <a:solidFill>
                  <a:srgbClr val="000066"/>
                </a:solidFill>
                <a:latin typeface="Calibri" panose="020F0502020204030204" pitchFamily="34" charset="0"/>
                <a:cs typeface="Tahoma" pitchFamily="34" charset="0"/>
                <a:sym typeface="Tahoma" pitchFamily="34" charset="0"/>
              </a:rPr>
              <a:t>); </a:t>
            </a:r>
            <a:r>
              <a:rPr lang="en-US" altLang="it-IT" sz="2000" dirty="0" err="1">
                <a:solidFill>
                  <a:srgbClr val="000066"/>
                </a:solidFill>
                <a:latin typeface="Calibri" panose="020F0502020204030204" pitchFamily="34" charset="0"/>
                <a:cs typeface="Tahoma" pitchFamily="34" charset="0"/>
                <a:sym typeface="Tahoma" pitchFamily="34" charset="0"/>
              </a:rPr>
              <a:t>bassa</a:t>
            </a:r>
            <a:r>
              <a:rPr lang="en-US" altLang="it-IT" sz="2000" dirty="0">
                <a:solidFill>
                  <a:srgbClr val="000066"/>
                </a:solidFill>
                <a:latin typeface="Calibri" panose="020F0502020204030204" pitchFamily="34" charset="0"/>
                <a:cs typeface="Tahoma" pitchFamily="34" charset="0"/>
                <a:sym typeface="Tahoma" pitchFamily="34" charset="0"/>
              </a:rPr>
              <a:t> </a:t>
            </a:r>
            <a:r>
              <a:rPr lang="en-US" altLang="it-IT" sz="2000" dirty="0" err="1">
                <a:solidFill>
                  <a:srgbClr val="000066"/>
                </a:solidFill>
                <a:latin typeface="Calibri" panose="020F0502020204030204" pitchFamily="34" charset="0"/>
                <a:cs typeface="Tahoma" pitchFamily="34" charset="0"/>
                <a:sym typeface="Tahoma" pitchFamily="34" charset="0"/>
              </a:rPr>
              <a:t>resistenza</a:t>
            </a:r>
            <a:r>
              <a:rPr lang="en-US" altLang="it-IT" sz="2000" dirty="0">
                <a:solidFill>
                  <a:srgbClr val="000066"/>
                </a:solidFill>
                <a:latin typeface="Calibri" panose="020F0502020204030204" pitchFamily="34" charset="0"/>
                <a:cs typeface="Tahoma" pitchFamily="34" charset="0"/>
                <a:sym typeface="Tahoma" pitchFamily="34" charset="0"/>
              </a:rPr>
              <a:t>, </a:t>
            </a:r>
            <a:r>
              <a:rPr lang="en-US" altLang="it-IT" sz="2000" dirty="0" err="1">
                <a:solidFill>
                  <a:srgbClr val="000066"/>
                </a:solidFill>
                <a:latin typeface="Calibri" panose="020F0502020204030204" pitchFamily="34" charset="0"/>
                <a:cs typeface="Tahoma" pitchFamily="34" charset="0"/>
                <a:sym typeface="Tahoma" pitchFamily="34" charset="0"/>
              </a:rPr>
              <a:t>vasodilazione</a:t>
            </a:r>
            <a:endParaRPr lang="en-US" altLang="it-IT" sz="2000" dirty="0">
              <a:solidFill>
                <a:srgbClr val="000066"/>
              </a:solidFill>
              <a:latin typeface="Calibri" panose="020F0502020204030204" pitchFamily="34" charset="0"/>
              <a:cs typeface="Tahoma" pitchFamily="34" charset="0"/>
              <a:sym typeface="Tahoma" pitchFamily="34" charset="0"/>
            </a:endParaRPr>
          </a:p>
          <a:p>
            <a:pPr eaLnBrk="1" hangingPunct="1">
              <a:lnSpc>
                <a:spcPct val="90000"/>
              </a:lnSpc>
              <a:spcBef>
                <a:spcPts val="475"/>
              </a:spcBef>
              <a:buClrTx/>
              <a:buSzTx/>
              <a:buFontTx/>
              <a:buNone/>
            </a:pPr>
            <a:r>
              <a:rPr lang="en-US" altLang="it-IT" sz="2000" dirty="0">
                <a:solidFill>
                  <a:srgbClr val="000066"/>
                </a:solidFill>
                <a:latin typeface="Calibri" panose="020F0502020204030204" pitchFamily="34" charset="0"/>
                <a:sym typeface="Lucida Grande" charset="0"/>
              </a:rPr>
              <a:t>		</a:t>
            </a:r>
            <a:r>
              <a:rPr lang="en-US" altLang="it-IT" sz="2000" dirty="0">
                <a:solidFill>
                  <a:srgbClr val="000066"/>
                </a:solidFill>
                <a:latin typeface="Calibri" panose="020F0502020204030204" pitchFamily="34" charset="0"/>
                <a:cs typeface="Tahoma" pitchFamily="34" charset="0"/>
                <a:sym typeface="Tahoma" pitchFamily="34" charset="0"/>
              </a:rPr>
              <a:t>      (</a:t>
            </a:r>
            <a:r>
              <a:rPr lang="en-US" altLang="it-IT" sz="2000" dirty="0" err="1">
                <a:solidFill>
                  <a:srgbClr val="000066"/>
                </a:solidFill>
                <a:latin typeface="Calibri" panose="020F0502020204030204" pitchFamily="34" charset="0"/>
                <a:cs typeface="Tahoma" pitchFamily="34" charset="0"/>
                <a:sym typeface="Tahoma" pitchFamily="34" charset="0"/>
              </a:rPr>
              <a:t>patologie</a:t>
            </a:r>
            <a:r>
              <a:rPr lang="en-US" altLang="it-IT" sz="2000" dirty="0">
                <a:solidFill>
                  <a:srgbClr val="000066"/>
                </a:solidFill>
                <a:latin typeface="Calibri" panose="020F0502020204030204" pitchFamily="34" charset="0"/>
                <a:cs typeface="Tahoma" pitchFamily="34" charset="0"/>
                <a:sym typeface="Tahoma" pitchFamily="34" charset="0"/>
              </a:rPr>
              <a:t> SNC)</a:t>
            </a:r>
          </a:p>
        </p:txBody>
      </p:sp>
      <p:sp>
        <p:nvSpPr>
          <p:cNvPr id="65539" name="Rectangle 4"/>
          <p:cNvSpPr>
            <a:spLocks noGrp="1" noChangeArrowheads="1"/>
          </p:cNvSpPr>
          <p:nvPr>
            <p:ph type="title"/>
          </p:nvPr>
        </p:nvSpPr>
        <p:spPr>
          <a:xfrm>
            <a:off x="603956" y="476250"/>
            <a:ext cx="7772400" cy="1143000"/>
          </a:xfrm>
        </p:spPr>
        <p:txBody>
          <a:bodyPr rIns="81279"/>
          <a:lstStyle/>
          <a:p>
            <a:pPr eaLnBrk="1" hangingPunct="1"/>
            <a:r>
              <a:rPr lang="en-US" altLang="it-IT" b="1" dirty="0" err="1" smtClean="0">
                <a:solidFill>
                  <a:srgbClr val="FF0000"/>
                </a:solidFill>
                <a:latin typeface="Calibri" panose="020F0502020204030204" pitchFamily="34" charset="0"/>
                <a:sym typeface="Tahoma" pitchFamily="34" charset="0"/>
              </a:rPr>
              <a:t>Eziologia</a:t>
            </a:r>
            <a:r>
              <a:rPr lang="en-US" altLang="it-IT" b="1" dirty="0" smtClean="0">
                <a:solidFill>
                  <a:srgbClr val="FF0000"/>
                </a:solidFill>
                <a:latin typeface="Calibri" panose="020F0502020204030204" pitchFamily="34" charset="0"/>
                <a:sym typeface="Tahoma" pitchFamily="34" charset="0"/>
              </a:rPr>
              <a:t> </a:t>
            </a:r>
            <a:r>
              <a:rPr lang="en-US" altLang="it-IT" b="1" dirty="0" err="1" smtClean="0">
                <a:solidFill>
                  <a:srgbClr val="FF0000"/>
                </a:solidFill>
                <a:latin typeface="Calibri" panose="020F0502020204030204" pitchFamily="34" charset="0"/>
                <a:sym typeface="Tahoma" pitchFamily="34" charset="0"/>
              </a:rPr>
              <a:t>dell’arresto</a:t>
            </a:r>
            <a:r>
              <a:rPr lang="en-US" altLang="it-IT" b="1" dirty="0" smtClean="0">
                <a:solidFill>
                  <a:srgbClr val="FF0000"/>
                </a:solidFill>
                <a:latin typeface="Calibri" panose="020F0502020204030204" pitchFamily="34" charset="0"/>
                <a:sym typeface="Tahoma" pitchFamily="34" charset="0"/>
              </a:rPr>
              <a:t> </a:t>
            </a:r>
            <a:r>
              <a:rPr lang="en-US" altLang="it-IT" b="1" dirty="0" err="1" smtClean="0">
                <a:solidFill>
                  <a:srgbClr val="FF0000"/>
                </a:solidFill>
                <a:latin typeface="Calibri" panose="020F0502020204030204" pitchFamily="34" charset="0"/>
                <a:sym typeface="Tahoma" pitchFamily="34" charset="0"/>
              </a:rPr>
              <a:t>cardiaco</a:t>
            </a:r>
            <a:r>
              <a:rPr lang="en-US" altLang="it-IT" b="1" dirty="0" smtClean="0">
                <a:solidFill>
                  <a:srgbClr val="FF0000"/>
                </a:solidFill>
                <a:latin typeface="Calibri" panose="020F0502020204030204" pitchFamily="34" charset="0"/>
                <a:sym typeface="Tahoma" pitchFamily="34" charset="0"/>
              </a:rPr>
              <a:t/>
            </a:r>
            <a:br>
              <a:rPr lang="en-US" altLang="it-IT" b="1" dirty="0" smtClean="0">
                <a:solidFill>
                  <a:srgbClr val="FF0000"/>
                </a:solidFill>
                <a:latin typeface="Calibri" panose="020F0502020204030204" pitchFamily="34" charset="0"/>
                <a:sym typeface="Tahoma" pitchFamily="34" charset="0"/>
              </a:rPr>
            </a:br>
            <a:r>
              <a:rPr lang="en-US" altLang="it-IT" b="1" dirty="0" smtClean="0">
                <a:solidFill>
                  <a:srgbClr val="FF0000"/>
                </a:solidFill>
                <a:latin typeface="Calibri" panose="020F0502020204030204" pitchFamily="34" charset="0"/>
                <a:sym typeface="Tahoma" pitchFamily="34" charset="0"/>
              </a:rPr>
              <a:t> in </a:t>
            </a:r>
            <a:r>
              <a:rPr lang="en-US" altLang="it-IT" b="1" dirty="0" err="1" smtClean="0">
                <a:solidFill>
                  <a:srgbClr val="FF0000"/>
                </a:solidFill>
                <a:latin typeface="Calibri" panose="020F0502020204030204" pitchFamily="34" charset="0"/>
                <a:sym typeface="Tahoma" pitchFamily="34" charset="0"/>
              </a:rPr>
              <a:t>età</a:t>
            </a:r>
            <a:r>
              <a:rPr lang="en-US" altLang="it-IT" b="1" dirty="0" smtClean="0">
                <a:solidFill>
                  <a:srgbClr val="FF0000"/>
                </a:solidFill>
                <a:latin typeface="Calibri" panose="020F0502020204030204" pitchFamily="34" charset="0"/>
                <a:sym typeface="Tahoma" pitchFamily="34" charset="0"/>
              </a:rPr>
              <a:t> </a:t>
            </a:r>
            <a:r>
              <a:rPr lang="en-US" altLang="it-IT" b="1" dirty="0" err="1" smtClean="0">
                <a:solidFill>
                  <a:srgbClr val="FF0000"/>
                </a:solidFill>
                <a:latin typeface="Calibri" panose="020F0502020204030204" pitchFamily="34" charset="0"/>
                <a:sym typeface="Tahoma" pitchFamily="34" charset="0"/>
              </a:rPr>
              <a:t>pediatrica</a:t>
            </a:r>
            <a:r>
              <a:rPr lang="en-US" altLang="it-IT" b="1" dirty="0" smtClean="0">
                <a:solidFill>
                  <a:srgbClr val="FF0000"/>
                </a:solidFill>
                <a:latin typeface="Calibri" panose="020F0502020204030204" pitchFamily="34" charset="0"/>
                <a:sym typeface="Tahoma" pitchFamily="34" charset="0"/>
              </a:rPr>
              <a:t> </a:t>
            </a:r>
          </a:p>
        </p:txBody>
      </p:sp>
      <p:pic>
        <p:nvPicPr>
          <p:cNvPr id="5" name="Picture 2"/>
          <p:cNvPicPr>
            <a:picLocks noChangeAspect="1" noChangeArrowheads="1"/>
          </p:cNvPicPr>
          <p:nvPr/>
        </p:nvPicPr>
        <p:blipFill>
          <a:blip r:embed="rId3" cstate="print"/>
          <a:srcRect/>
          <a:stretch>
            <a:fillRect/>
          </a:stretch>
        </p:blipFill>
        <p:spPr bwMode="auto">
          <a:xfrm>
            <a:off x="7910513" y="6092825"/>
            <a:ext cx="1054100" cy="608013"/>
          </a:xfrm>
          <a:prstGeom prst="rect">
            <a:avLst/>
          </a:prstGeom>
          <a:noFill/>
          <a:ln w="9525">
            <a:noFill/>
            <a:miter lim="800000"/>
            <a:headEnd/>
            <a:tailEnd/>
          </a:ln>
        </p:spPr>
      </p:pic>
    </p:spTree>
    <p:extLst>
      <p:ext uri="{BB962C8B-B14F-4D97-AF65-F5344CB8AC3E}">
        <p14:creationId xmlns:p14="http://schemas.microsoft.com/office/powerpoint/2010/main" xmlns="" val="96617818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314833" y="1077958"/>
            <a:ext cx="8424936" cy="5336846"/>
          </a:xfrm>
          <a:prstGeom prst="rect">
            <a:avLst/>
          </a:prstGeom>
        </p:spPr>
        <p:txBody>
          <a:bodyPr wrap="square" lIns="91431" tIns="45716" rIns="91431" bIns="45716">
            <a:spAutoFit/>
          </a:bodyPr>
          <a:lstStyle/>
          <a:p>
            <a:pPr lvl="0">
              <a:lnSpc>
                <a:spcPct val="120000"/>
              </a:lnSpc>
              <a:buClr>
                <a:srgbClr val="FFFF00"/>
              </a:buClr>
              <a:buFont typeface="Wingdings" pitchFamily="2" charset="2"/>
              <a:buChar char="§"/>
              <a:defRPr/>
            </a:pPr>
            <a:endParaRPr lang="it-IT" sz="2400" b="1" kern="0" dirty="0">
              <a:solidFill>
                <a:srgbClr val="FF0000"/>
              </a:solidFill>
              <a:latin typeface="Calibri" panose="020F0502020204030204" pitchFamily="34" charset="0"/>
            </a:endParaRPr>
          </a:p>
          <a:p>
            <a:pPr lvl="0">
              <a:lnSpc>
                <a:spcPct val="120000"/>
              </a:lnSpc>
              <a:buClr>
                <a:srgbClr val="FFFF00"/>
              </a:buClr>
              <a:buFont typeface="Wingdings" pitchFamily="2" charset="2"/>
              <a:buChar char="§"/>
              <a:defRPr/>
            </a:pPr>
            <a:r>
              <a:rPr lang="it-IT" sz="2400" b="1" kern="0" dirty="0" smtClean="0">
                <a:solidFill>
                  <a:srgbClr val="FF0000"/>
                </a:solidFill>
                <a:latin typeface="Calibri" panose="020F0502020204030204" pitchFamily="34" charset="0"/>
              </a:rPr>
              <a:t> Chiusura </a:t>
            </a:r>
            <a:r>
              <a:rPr lang="it-IT" sz="2400" b="1" kern="0" dirty="0">
                <a:solidFill>
                  <a:srgbClr val="FF0000"/>
                </a:solidFill>
                <a:latin typeface="Calibri" panose="020F0502020204030204" pitchFamily="34" charset="0"/>
              </a:rPr>
              <a:t>dei punti nascita </a:t>
            </a:r>
            <a:r>
              <a:rPr lang="it-IT" sz="2400" kern="0" dirty="0">
                <a:latin typeface="Calibri" panose="020F0502020204030204" pitchFamily="34" charset="0"/>
              </a:rPr>
              <a:t>al di sotto dei 500 nati anno</a:t>
            </a:r>
          </a:p>
          <a:p>
            <a:pPr lvl="0">
              <a:lnSpc>
                <a:spcPct val="120000"/>
              </a:lnSpc>
              <a:buClr>
                <a:srgbClr val="FFFF00"/>
              </a:buClr>
              <a:buFont typeface="Wingdings" pitchFamily="2" charset="2"/>
              <a:buChar char="§"/>
              <a:defRPr/>
            </a:pPr>
            <a:endParaRPr lang="it-IT" sz="2400" kern="0" dirty="0">
              <a:latin typeface="Calibri" panose="020F0502020204030204" pitchFamily="34" charset="0"/>
            </a:endParaRPr>
          </a:p>
          <a:p>
            <a:pPr lvl="0">
              <a:lnSpc>
                <a:spcPct val="120000"/>
              </a:lnSpc>
              <a:buClr>
                <a:srgbClr val="FFFF00"/>
              </a:buClr>
              <a:buFont typeface="Wingdings" pitchFamily="2" charset="2"/>
              <a:buChar char="§"/>
              <a:defRPr/>
            </a:pPr>
            <a:r>
              <a:rPr lang="it-IT" sz="2400" kern="0" dirty="0">
                <a:latin typeface="Calibri" panose="020F0502020204030204" pitchFamily="34" charset="0"/>
              </a:rPr>
              <a:t> Complicazioni di parti svolti a </a:t>
            </a:r>
            <a:r>
              <a:rPr lang="it-IT" sz="2400" kern="0" dirty="0" smtClean="0">
                <a:latin typeface="Calibri" panose="020F0502020204030204" pitchFamily="34" charset="0"/>
              </a:rPr>
              <a:t>domicilio</a:t>
            </a:r>
            <a:endParaRPr lang="it-IT" sz="2400" kern="0" dirty="0">
              <a:latin typeface="Calibri" panose="020F0502020204030204" pitchFamily="34" charset="0"/>
            </a:endParaRPr>
          </a:p>
          <a:p>
            <a:pPr lvl="0">
              <a:lnSpc>
                <a:spcPct val="120000"/>
              </a:lnSpc>
              <a:buClr>
                <a:srgbClr val="FFFF00"/>
              </a:buClr>
              <a:buFont typeface="Wingdings" pitchFamily="2" charset="2"/>
              <a:buChar char="§"/>
              <a:defRPr/>
            </a:pPr>
            <a:endParaRPr lang="it-IT" sz="2400" b="1" kern="0" dirty="0">
              <a:solidFill>
                <a:srgbClr val="FF0000"/>
              </a:solidFill>
              <a:latin typeface="Calibri" panose="020F0502020204030204" pitchFamily="34" charset="0"/>
            </a:endParaRPr>
          </a:p>
          <a:p>
            <a:pPr lvl="0">
              <a:lnSpc>
                <a:spcPct val="120000"/>
              </a:lnSpc>
              <a:buClr>
                <a:srgbClr val="FFFF00"/>
              </a:buClr>
              <a:buFont typeface="Wingdings" pitchFamily="2" charset="2"/>
              <a:buChar char="§"/>
              <a:defRPr/>
            </a:pPr>
            <a:r>
              <a:rPr lang="it-IT" sz="2400" b="1" kern="0" dirty="0" smtClean="0">
                <a:solidFill>
                  <a:srgbClr val="FF0000"/>
                </a:solidFill>
                <a:latin typeface="Calibri" panose="020F0502020204030204" pitchFamily="34" charset="0"/>
              </a:rPr>
              <a:t> 5 </a:t>
            </a:r>
            <a:r>
              <a:rPr lang="it-IT" sz="2400" b="1" kern="0" dirty="0">
                <a:solidFill>
                  <a:srgbClr val="FF0000"/>
                </a:solidFill>
                <a:latin typeface="Calibri" panose="020F0502020204030204" pitchFamily="34" charset="0"/>
              </a:rPr>
              <a:t>- 10% </a:t>
            </a:r>
            <a:r>
              <a:rPr lang="it-IT" sz="2400" kern="0" dirty="0">
                <a:solidFill>
                  <a:srgbClr val="000000"/>
                </a:solidFill>
                <a:latin typeface="Calibri" panose="020F0502020204030204" pitchFamily="34" charset="0"/>
              </a:rPr>
              <a:t>dei “nuovi nati” possono necessitare di assistenza alla nascita</a:t>
            </a:r>
          </a:p>
          <a:p>
            <a:pPr lvl="0">
              <a:lnSpc>
                <a:spcPct val="120000"/>
              </a:lnSpc>
              <a:buClr>
                <a:srgbClr val="FFFF00"/>
              </a:buClr>
              <a:buFont typeface="Wingdings" pitchFamily="2" charset="2"/>
              <a:buChar char="§"/>
              <a:defRPr/>
            </a:pPr>
            <a:endParaRPr lang="it-IT" sz="2400" kern="0" dirty="0">
              <a:solidFill>
                <a:srgbClr val="000000"/>
              </a:solidFill>
              <a:latin typeface="Calibri" panose="020F0502020204030204" pitchFamily="34" charset="0"/>
            </a:endParaRPr>
          </a:p>
          <a:p>
            <a:pPr lvl="0">
              <a:lnSpc>
                <a:spcPct val="120000"/>
              </a:lnSpc>
              <a:buClr>
                <a:srgbClr val="FFFF00"/>
              </a:buClr>
              <a:buFont typeface="Wingdings" pitchFamily="2" charset="2"/>
              <a:buChar char="§"/>
              <a:defRPr/>
            </a:pPr>
            <a:r>
              <a:rPr lang="it-IT" sz="2400" kern="0" dirty="0" smtClean="0">
                <a:solidFill>
                  <a:srgbClr val="000000"/>
                </a:solidFill>
                <a:latin typeface="Calibri" panose="020F0502020204030204" pitchFamily="34" charset="0"/>
              </a:rPr>
              <a:t> Idealmente</a:t>
            </a:r>
            <a:r>
              <a:rPr lang="it-IT" sz="2400" kern="0" dirty="0">
                <a:solidFill>
                  <a:srgbClr val="000000"/>
                </a:solidFill>
                <a:latin typeface="Calibri" panose="020F0502020204030204" pitchFamily="34" charset="0"/>
              </a:rPr>
              <a:t>, </a:t>
            </a:r>
            <a:r>
              <a:rPr lang="it-IT" sz="2400" b="1" kern="0" dirty="0">
                <a:solidFill>
                  <a:srgbClr val="FF0000"/>
                </a:solidFill>
                <a:latin typeface="Calibri" panose="020F0502020204030204" pitchFamily="34" charset="0"/>
              </a:rPr>
              <a:t>almeno una persona</a:t>
            </a:r>
            <a:r>
              <a:rPr lang="it-IT" sz="2400" b="1" kern="0" dirty="0">
                <a:solidFill>
                  <a:srgbClr val="000000"/>
                </a:solidFill>
                <a:latin typeface="Calibri" panose="020F0502020204030204" pitchFamily="34" charset="0"/>
              </a:rPr>
              <a:t> </a:t>
            </a:r>
            <a:r>
              <a:rPr lang="it-IT" sz="2400" kern="0" dirty="0">
                <a:solidFill>
                  <a:srgbClr val="000000"/>
                </a:solidFill>
                <a:latin typeface="Calibri" panose="020F0502020204030204" pitchFamily="34" charset="0"/>
              </a:rPr>
              <a:t>in grado di eseguire una rianimazione neonatale dovrebbe essere presente ad ogni parto</a:t>
            </a:r>
          </a:p>
          <a:p>
            <a:pPr lvl="0">
              <a:lnSpc>
                <a:spcPct val="120000"/>
              </a:lnSpc>
              <a:buClr>
                <a:srgbClr val="FFFF00"/>
              </a:buClr>
              <a:buFont typeface="Wingdings" pitchFamily="2" charset="2"/>
              <a:buChar char="§"/>
              <a:defRPr/>
            </a:pPr>
            <a:endParaRPr lang="it-IT" sz="2400" kern="0" dirty="0">
              <a:solidFill>
                <a:srgbClr val="000000"/>
              </a:solidFill>
              <a:latin typeface="Calibri" panose="020F0502020204030204" pitchFamily="34" charset="0"/>
            </a:endParaRPr>
          </a:p>
          <a:p>
            <a:pPr lvl="0">
              <a:buClr>
                <a:srgbClr val="FFFF00"/>
              </a:buClr>
              <a:buFont typeface="Wingdings" pitchFamily="2" charset="2"/>
              <a:buChar char="§"/>
              <a:defRPr/>
            </a:pPr>
            <a:r>
              <a:rPr lang="it-IT" sz="2400" kern="0" dirty="0" smtClean="0">
                <a:solidFill>
                  <a:srgbClr val="000000"/>
                </a:solidFill>
                <a:latin typeface="Calibri" panose="020F0502020204030204" pitchFamily="34" charset="0"/>
              </a:rPr>
              <a:t> Se </a:t>
            </a:r>
            <a:r>
              <a:rPr lang="it-IT" sz="2400" kern="0" dirty="0">
                <a:solidFill>
                  <a:srgbClr val="000000"/>
                </a:solidFill>
                <a:latin typeface="Calibri" panose="020F0502020204030204" pitchFamily="34" charset="0"/>
              </a:rPr>
              <a:t>possibile: </a:t>
            </a:r>
            <a:r>
              <a:rPr lang="it-IT" sz="2400" b="1" kern="0" dirty="0">
                <a:solidFill>
                  <a:srgbClr val="FF0000"/>
                </a:solidFill>
                <a:latin typeface="Calibri" panose="020F0502020204030204" pitchFamily="34" charset="0"/>
              </a:rPr>
              <a:t>trasferimento della madre </a:t>
            </a:r>
          </a:p>
        </p:txBody>
      </p:sp>
      <p:sp>
        <p:nvSpPr>
          <p:cNvPr id="8" name="Rettangolo 7"/>
          <p:cNvSpPr/>
          <p:nvPr/>
        </p:nvSpPr>
        <p:spPr>
          <a:xfrm>
            <a:off x="314835" y="260649"/>
            <a:ext cx="8145599" cy="830989"/>
          </a:xfrm>
          <a:prstGeom prst="rect">
            <a:avLst/>
          </a:prstGeom>
        </p:spPr>
        <p:txBody>
          <a:bodyPr wrap="square" lIns="91431" tIns="45716" rIns="91431" bIns="45716">
            <a:spAutoFit/>
          </a:bodyPr>
          <a:lstStyle/>
          <a:p>
            <a:pPr lvl="0" algn="ctr"/>
            <a:r>
              <a:rPr lang="it-IT" sz="4800" b="1" dirty="0">
                <a:solidFill>
                  <a:srgbClr val="FF0000"/>
                </a:solidFill>
                <a:latin typeface="Calibri" pitchFamily="34" charset="0"/>
              </a:rPr>
              <a:t>Considerazioni iniziali</a:t>
            </a:r>
          </a:p>
        </p:txBody>
      </p:sp>
      <p:pic>
        <p:nvPicPr>
          <p:cNvPr id="4" name="Picture 2"/>
          <p:cNvPicPr>
            <a:picLocks noChangeAspect="1" noChangeArrowheads="1"/>
          </p:cNvPicPr>
          <p:nvPr/>
        </p:nvPicPr>
        <p:blipFill>
          <a:blip r:embed="rId2" cstate="print"/>
          <a:srcRect/>
          <a:stretch>
            <a:fillRect/>
          </a:stretch>
        </p:blipFill>
        <p:spPr bwMode="auto">
          <a:xfrm>
            <a:off x="7910513" y="6092825"/>
            <a:ext cx="1054100" cy="608013"/>
          </a:xfrm>
          <a:prstGeom prst="rect">
            <a:avLst/>
          </a:prstGeom>
          <a:noFill/>
          <a:ln w="9525">
            <a:noFill/>
            <a:miter lim="800000"/>
            <a:headEnd/>
            <a:tailEnd/>
          </a:ln>
        </p:spPr>
      </p:pic>
    </p:spTree>
    <p:extLst>
      <p:ext uri="{BB962C8B-B14F-4D97-AF65-F5344CB8AC3E}">
        <p14:creationId xmlns:p14="http://schemas.microsoft.com/office/powerpoint/2010/main" xmlns="" val="150756191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1"/>
          <p:cNvSpPr>
            <a:spLocks/>
          </p:cNvSpPr>
          <p:nvPr/>
        </p:nvSpPr>
        <p:spPr bwMode="auto">
          <a:xfrm>
            <a:off x="1032109" y="2636912"/>
            <a:ext cx="6924267" cy="21544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40639" bIns="0">
            <a:spAutoFit/>
          </a:bodyPr>
          <a:lstStyle>
            <a:lvl1pPr marL="496888" indent="-457200" eaLnBrk="0" hangingPunct="0">
              <a:spcBef>
                <a:spcPts val="700"/>
              </a:spcBef>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1pPr>
            <a:lvl2pPr marL="742950" indent="-285750" eaLnBrk="0" hangingPunct="0">
              <a:spcBef>
                <a:spcPts val="700"/>
              </a:spcBef>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2pPr>
            <a:lvl3pPr marL="1143000" indent="-228600" eaLnBrk="0" hangingPunct="0">
              <a:spcBef>
                <a:spcPts val="700"/>
              </a:spcBef>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3pPr>
            <a:lvl4pPr marL="1600200" indent="-228600" eaLnBrk="0" hangingPunct="0">
              <a:spcBef>
                <a:spcPts val="700"/>
              </a:spcBef>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4pPr>
            <a:lvl5pPr marL="2057400" indent="-228600" eaLnBrk="0" hangingPunct="0">
              <a:spcBef>
                <a:spcPts val="700"/>
              </a:spcBef>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5pPr>
            <a:lvl6pPr marL="2514600" indent="-228600" eaLnBrk="0" fontAlgn="base" hangingPunct="0">
              <a:spcBef>
                <a:spcPts val="700"/>
              </a:spcBef>
              <a:spcAft>
                <a:spcPct val="0"/>
              </a:spcAft>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6pPr>
            <a:lvl7pPr marL="2971800" indent="-228600" eaLnBrk="0" fontAlgn="base" hangingPunct="0">
              <a:spcBef>
                <a:spcPts val="700"/>
              </a:spcBef>
              <a:spcAft>
                <a:spcPct val="0"/>
              </a:spcAft>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7pPr>
            <a:lvl8pPr marL="3429000" indent="-228600" eaLnBrk="0" fontAlgn="base" hangingPunct="0">
              <a:spcBef>
                <a:spcPts val="700"/>
              </a:spcBef>
              <a:spcAft>
                <a:spcPct val="0"/>
              </a:spcAft>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8pPr>
            <a:lvl9pPr marL="3886200" indent="-228600" eaLnBrk="0" fontAlgn="base" hangingPunct="0">
              <a:spcBef>
                <a:spcPts val="700"/>
              </a:spcBef>
              <a:spcAft>
                <a:spcPct val="0"/>
              </a:spcAft>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9pPr>
          </a:lstStyle>
          <a:p>
            <a:pPr eaLnBrk="1" hangingPunct="1">
              <a:spcBef>
                <a:spcPts val="575"/>
              </a:spcBef>
              <a:buClrTx/>
              <a:buSzTx/>
              <a:buFontTx/>
              <a:buNone/>
            </a:pPr>
            <a:r>
              <a:rPr lang="en-US" altLang="it-IT" b="1" dirty="0">
                <a:solidFill>
                  <a:srgbClr val="000066"/>
                </a:solidFill>
                <a:latin typeface="Calibri" panose="020F0502020204030204" pitchFamily="34" charset="0"/>
                <a:cs typeface="Tahoma" pitchFamily="34" charset="0"/>
                <a:sym typeface="Tahoma" pitchFamily="34" charset="0"/>
              </a:rPr>
              <a:t>3</a:t>
            </a:r>
            <a:r>
              <a:rPr lang="en-US" altLang="it-IT" b="1" dirty="0">
                <a:solidFill>
                  <a:srgbClr val="0070C0"/>
                </a:solidFill>
                <a:latin typeface="Calibri" panose="020F0502020204030204" pitchFamily="34" charset="0"/>
                <a:cs typeface="Tahoma" pitchFamily="34" charset="0"/>
                <a:sym typeface="Tahoma" pitchFamily="34" charset="0"/>
              </a:rPr>
              <a:t>. </a:t>
            </a:r>
            <a:r>
              <a:rPr lang="en-US" altLang="it-IT" b="1" dirty="0" err="1">
                <a:solidFill>
                  <a:srgbClr val="0070C0"/>
                </a:solidFill>
                <a:latin typeface="Calibri" panose="020F0502020204030204" pitchFamily="34" charset="0"/>
                <a:cs typeface="Tahoma" pitchFamily="34" charset="0"/>
                <a:sym typeface="Tahoma" pitchFamily="34" charset="0"/>
              </a:rPr>
              <a:t>Intossicazione</a:t>
            </a:r>
            <a:r>
              <a:rPr lang="en-US" altLang="it-IT" b="1" dirty="0">
                <a:solidFill>
                  <a:srgbClr val="0070C0"/>
                </a:solidFill>
                <a:latin typeface="Calibri" panose="020F0502020204030204" pitchFamily="34" charset="0"/>
                <a:cs typeface="Tahoma" pitchFamily="34" charset="0"/>
                <a:sym typeface="Tahoma" pitchFamily="34" charset="0"/>
              </a:rPr>
              <a:t> - </a:t>
            </a:r>
            <a:r>
              <a:rPr lang="en-US" altLang="it-IT" b="1" dirty="0" err="1">
                <a:solidFill>
                  <a:srgbClr val="0070C0"/>
                </a:solidFill>
                <a:latin typeface="Calibri" panose="020F0502020204030204" pitchFamily="34" charset="0"/>
                <a:cs typeface="Tahoma" pitchFamily="34" charset="0"/>
                <a:sym typeface="Tahoma" pitchFamily="34" charset="0"/>
              </a:rPr>
              <a:t>avvelenamento</a:t>
            </a:r>
            <a:endParaRPr lang="en-US" altLang="it-IT" b="1" dirty="0">
              <a:solidFill>
                <a:srgbClr val="0070C0"/>
              </a:solidFill>
              <a:latin typeface="Calibri" panose="020F0502020204030204" pitchFamily="34" charset="0"/>
              <a:cs typeface="Tahoma" pitchFamily="34" charset="0"/>
              <a:sym typeface="Tahoma" pitchFamily="34" charset="0"/>
            </a:endParaRPr>
          </a:p>
          <a:p>
            <a:pPr eaLnBrk="1" hangingPunct="1">
              <a:spcBef>
                <a:spcPts val="575"/>
              </a:spcBef>
              <a:buClrTx/>
              <a:buSzTx/>
              <a:buFontTx/>
              <a:buNone/>
            </a:pPr>
            <a:r>
              <a:rPr lang="en-US" altLang="it-IT" b="1" dirty="0">
                <a:solidFill>
                  <a:srgbClr val="000066"/>
                </a:solidFill>
                <a:latin typeface="Calibri" panose="020F0502020204030204" pitchFamily="34" charset="0"/>
                <a:cs typeface="Tahoma" pitchFamily="34" charset="0"/>
                <a:sym typeface="Tahoma" pitchFamily="34" charset="0"/>
              </a:rPr>
              <a:t>4. </a:t>
            </a:r>
            <a:r>
              <a:rPr lang="en-US" altLang="it-IT" b="1" dirty="0" err="1">
                <a:solidFill>
                  <a:srgbClr val="0070C0"/>
                </a:solidFill>
                <a:latin typeface="Calibri" panose="020F0502020204030204" pitchFamily="34" charset="0"/>
                <a:cs typeface="Tahoma" pitchFamily="34" charset="0"/>
                <a:sym typeface="Tahoma" pitchFamily="34" charset="0"/>
              </a:rPr>
              <a:t>Cardiaco</a:t>
            </a:r>
            <a:r>
              <a:rPr lang="en-US" altLang="it-IT" b="1" dirty="0">
                <a:solidFill>
                  <a:srgbClr val="000066"/>
                </a:solidFill>
                <a:latin typeface="Calibri" panose="020F0502020204030204" pitchFamily="34" charset="0"/>
                <a:cs typeface="Tahoma" pitchFamily="34" charset="0"/>
                <a:sym typeface="Tahoma" pitchFamily="34" charset="0"/>
              </a:rPr>
              <a:t>:</a:t>
            </a:r>
            <a:r>
              <a:rPr lang="en-US" altLang="it-IT" dirty="0">
                <a:solidFill>
                  <a:srgbClr val="000066"/>
                </a:solidFill>
                <a:latin typeface="Calibri" panose="020F0502020204030204" pitchFamily="34" charset="0"/>
                <a:cs typeface="Tahoma" pitchFamily="34" charset="0"/>
                <a:sym typeface="Tahoma" pitchFamily="34" charset="0"/>
              </a:rPr>
              <a:t> CHD, </a:t>
            </a:r>
            <a:r>
              <a:rPr lang="en-US" altLang="it-IT" dirty="0" err="1">
                <a:solidFill>
                  <a:srgbClr val="000066"/>
                </a:solidFill>
                <a:latin typeface="Calibri" panose="020F0502020204030204" pitchFamily="34" charset="0"/>
                <a:cs typeface="Tahoma" pitchFamily="34" charset="0"/>
                <a:sym typeface="Tahoma" pitchFamily="34" charset="0"/>
              </a:rPr>
              <a:t>miocardite</a:t>
            </a:r>
            <a:r>
              <a:rPr lang="en-US" altLang="it-IT" dirty="0">
                <a:solidFill>
                  <a:srgbClr val="000066"/>
                </a:solidFill>
                <a:latin typeface="Calibri" panose="020F0502020204030204" pitchFamily="34" charset="0"/>
                <a:cs typeface="Tahoma" pitchFamily="34" charset="0"/>
                <a:sym typeface="Tahoma" pitchFamily="34" charset="0"/>
              </a:rPr>
              <a:t>, </a:t>
            </a:r>
            <a:r>
              <a:rPr lang="en-US" altLang="it-IT" dirty="0" err="1">
                <a:solidFill>
                  <a:srgbClr val="000066"/>
                </a:solidFill>
                <a:latin typeface="Calibri" panose="020F0502020204030204" pitchFamily="34" charset="0"/>
                <a:cs typeface="Tahoma" pitchFamily="34" charset="0"/>
                <a:sym typeface="Tahoma" pitchFamily="34" charset="0"/>
              </a:rPr>
              <a:t>pericardite</a:t>
            </a:r>
            <a:endParaRPr lang="en-US" altLang="it-IT" dirty="0">
              <a:solidFill>
                <a:srgbClr val="000066"/>
              </a:solidFill>
              <a:latin typeface="Calibri" panose="020F0502020204030204" pitchFamily="34" charset="0"/>
              <a:cs typeface="Tahoma" pitchFamily="34" charset="0"/>
              <a:sym typeface="Tahoma" pitchFamily="34" charset="0"/>
            </a:endParaRPr>
          </a:p>
          <a:p>
            <a:pPr eaLnBrk="1" hangingPunct="1">
              <a:spcBef>
                <a:spcPts val="575"/>
              </a:spcBef>
              <a:buClrTx/>
              <a:buSzTx/>
              <a:buFontTx/>
              <a:buNone/>
            </a:pPr>
            <a:r>
              <a:rPr lang="en-US" altLang="it-IT" b="1" dirty="0">
                <a:solidFill>
                  <a:srgbClr val="000066"/>
                </a:solidFill>
                <a:latin typeface="Calibri" panose="020F0502020204030204" pitchFamily="34" charset="0"/>
                <a:cs typeface="Tahoma" pitchFamily="34" charset="0"/>
                <a:sym typeface="Tahoma" pitchFamily="34" charset="0"/>
              </a:rPr>
              <a:t>5</a:t>
            </a:r>
            <a:r>
              <a:rPr lang="en-US" altLang="it-IT" b="1" dirty="0">
                <a:solidFill>
                  <a:srgbClr val="0070C0"/>
                </a:solidFill>
                <a:latin typeface="Calibri" panose="020F0502020204030204" pitchFamily="34" charset="0"/>
                <a:cs typeface="Tahoma" pitchFamily="34" charset="0"/>
                <a:sym typeface="Tahoma" pitchFamily="34" charset="0"/>
              </a:rPr>
              <a:t>. Trauma, cause </a:t>
            </a:r>
            <a:r>
              <a:rPr lang="en-US" altLang="it-IT" b="1" dirty="0" err="1">
                <a:solidFill>
                  <a:srgbClr val="0070C0"/>
                </a:solidFill>
                <a:latin typeface="Calibri" panose="020F0502020204030204" pitchFamily="34" charset="0"/>
                <a:cs typeface="Tahoma" pitchFamily="34" charset="0"/>
                <a:sym typeface="Tahoma" pitchFamily="34" charset="0"/>
              </a:rPr>
              <a:t>ambientali</a:t>
            </a:r>
            <a:r>
              <a:rPr lang="en-US" altLang="it-IT" b="1" dirty="0">
                <a:solidFill>
                  <a:srgbClr val="0070C0"/>
                </a:solidFill>
                <a:latin typeface="Calibri" panose="020F0502020204030204" pitchFamily="34" charset="0"/>
                <a:cs typeface="Tahoma" pitchFamily="34" charset="0"/>
                <a:sym typeface="Tahoma" pitchFamily="34" charset="0"/>
              </a:rPr>
              <a:t> </a:t>
            </a:r>
            <a:r>
              <a:rPr lang="en-US" altLang="it-IT" dirty="0">
                <a:solidFill>
                  <a:srgbClr val="000066"/>
                </a:solidFill>
                <a:latin typeface="Calibri" panose="020F0502020204030204" pitchFamily="34" charset="0"/>
                <a:cs typeface="Tahoma" pitchFamily="34" charset="0"/>
                <a:sym typeface="Tahoma" pitchFamily="34" charset="0"/>
              </a:rPr>
              <a:t>(</a:t>
            </a:r>
            <a:r>
              <a:rPr lang="en-US" altLang="it-IT" dirty="0" err="1">
                <a:solidFill>
                  <a:srgbClr val="000066"/>
                </a:solidFill>
                <a:latin typeface="Calibri" panose="020F0502020204030204" pitchFamily="34" charset="0"/>
                <a:cs typeface="Tahoma" pitchFamily="34" charset="0"/>
                <a:sym typeface="Tahoma" pitchFamily="34" charset="0"/>
              </a:rPr>
              <a:t>ipotermia</a:t>
            </a:r>
            <a:r>
              <a:rPr lang="en-US" altLang="it-IT" dirty="0">
                <a:solidFill>
                  <a:srgbClr val="000066"/>
                </a:solidFill>
                <a:latin typeface="Calibri" panose="020F0502020204030204" pitchFamily="34" charset="0"/>
                <a:cs typeface="Tahoma" pitchFamily="34" charset="0"/>
                <a:sym typeface="Tahoma" pitchFamily="34" charset="0"/>
              </a:rPr>
              <a:t>)</a:t>
            </a:r>
          </a:p>
          <a:p>
            <a:pPr eaLnBrk="1" hangingPunct="1">
              <a:spcBef>
                <a:spcPts val="575"/>
              </a:spcBef>
              <a:buClrTx/>
              <a:buSzTx/>
              <a:buFontTx/>
              <a:buNone/>
            </a:pPr>
            <a:r>
              <a:rPr lang="en-US" altLang="it-IT" b="1" dirty="0">
                <a:solidFill>
                  <a:srgbClr val="000066"/>
                </a:solidFill>
                <a:latin typeface="Calibri" panose="020F0502020204030204" pitchFamily="34" charset="0"/>
                <a:cs typeface="Tahoma" pitchFamily="34" charset="0"/>
                <a:sym typeface="Tahoma" pitchFamily="34" charset="0"/>
              </a:rPr>
              <a:t>6. </a:t>
            </a:r>
            <a:r>
              <a:rPr lang="en-US" altLang="it-IT" b="1" dirty="0" err="1">
                <a:solidFill>
                  <a:srgbClr val="0070C0"/>
                </a:solidFill>
                <a:latin typeface="Calibri" panose="020F0502020204030204" pitchFamily="34" charset="0"/>
                <a:cs typeface="Tahoma" pitchFamily="34" charset="0"/>
                <a:sym typeface="Tahoma" pitchFamily="34" charset="0"/>
              </a:rPr>
              <a:t>Metaboliche</a:t>
            </a:r>
            <a:r>
              <a:rPr lang="en-US" altLang="it-IT" b="1" dirty="0">
                <a:solidFill>
                  <a:srgbClr val="000066"/>
                </a:solidFill>
                <a:latin typeface="Calibri" panose="020F0502020204030204" pitchFamily="34" charset="0"/>
                <a:cs typeface="Tahoma" pitchFamily="34" charset="0"/>
                <a:sym typeface="Tahoma" pitchFamily="34" charset="0"/>
              </a:rPr>
              <a:t>:</a:t>
            </a:r>
            <a:r>
              <a:rPr lang="en-US" altLang="it-IT" dirty="0">
                <a:solidFill>
                  <a:srgbClr val="000066"/>
                </a:solidFill>
                <a:latin typeface="Calibri" panose="020F0502020204030204" pitchFamily="34" charset="0"/>
                <a:cs typeface="Tahoma" pitchFamily="34" charset="0"/>
                <a:sym typeface="Tahoma" pitchFamily="34" charset="0"/>
              </a:rPr>
              <a:t> </a:t>
            </a:r>
            <a:r>
              <a:rPr lang="en-US" altLang="it-IT" dirty="0" err="1">
                <a:solidFill>
                  <a:srgbClr val="000066"/>
                </a:solidFill>
                <a:latin typeface="Calibri" panose="020F0502020204030204" pitchFamily="34" charset="0"/>
                <a:cs typeface="Tahoma" pitchFamily="34" charset="0"/>
                <a:sym typeface="Tahoma" pitchFamily="34" charset="0"/>
              </a:rPr>
              <a:t>ipoglicemia</a:t>
            </a:r>
            <a:r>
              <a:rPr lang="en-US" altLang="it-IT" dirty="0">
                <a:solidFill>
                  <a:srgbClr val="000066"/>
                </a:solidFill>
                <a:latin typeface="Calibri" panose="020F0502020204030204" pitchFamily="34" charset="0"/>
                <a:cs typeface="Tahoma" pitchFamily="34" charset="0"/>
                <a:sym typeface="Tahoma" pitchFamily="34" charset="0"/>
              </a:rPr>
              <a:t>, </a:t>
            </a:r>
            <a:r>
              <a:rPr lang="en-US" altLang="it-IT" dirty="0" err="1">
                <a:solidFill>
                  <a:srgbClr val="000066"/>
                </a:solidFill>
                <a:latin typeface="Calibri" panose="020F0502020204030204" pitchFamily="34" charset="0"/>
                <a:cs typeface="Tahoma" pitchFamily="34" charset="0"/>
                <a:sym typeface="Tahoma" pitchFamily="34" charset="0"/>
              </a:rPr>
              <a:t>ipocalcemia</a:t>
            </a:r>
            <a:r>
              <a:rPr lang="en-US" altLang="it-IT" dirty="0">
                <a:solidFill>
                  <a:srgbClr val="000066"/>
                </a:solidFill>
                <a:latin typeface="Calibri" panose="020F0502020204030204" pitchFamily="34" charset="0"/>
                <a:cs typeface="Tahoma" pitchFamily="34" charset="0"/>
                <a:sym typeface="Tahoma" pitchFamily="34" charset="0"/>
              </a:rPr>
              <a:t>, </a:t>
            </a:r>
            <a:r>
              <a:rPr lang="en-US" altLang="it-IT" dirty="0" err="1">
                <a:solidFill>
                  <a:srgbClr val="000066"/>
                </a:solidFill>
                <a:latin typeface="Calibri" panose="020F0502020204030204" pitchFamily="34" charset="0"/>
                <a:cs typeface="Tahoma" pitchFamily="34" charset="0"/>
                <a:sym typeface="Tahoma" pitchFamily="34" charset="0"/>
              </a:rPr>
              <a:t>iperkalemia</a:t>
            </a:r>
            <a:endParaRPr lang="en-US" altLang="it-IT" dirty="0">
              <a:solidFill>
                <a:srgbClr val="000066"/>
              </a:solidFill>
              <a:latin typeface="Calibri" panose="020F0502020204030204" pitchFamily="34" charset="0"/>
              <a:cs typeface="Tahoma" pitchFamily="34" charset="0"/>
              <a:sym typeface="Tahoma" pitchFamily="34" charset="0"/>
            </a:endParaRPr>
          </a:p>
          <a:p>
            <a:pPr eaLnBrk="1" hangingPunct="1">
              <a:spcBef>
                <a:spcPts val="575"/>
              </a:spcBef>
              <a:buClrTx/>
              <a:buSzTx/>
              <a:buFontTx/>
              <a:buNone/>
            </a:pPr>
            <a:r>
              <a:rPr lang="en-US" altLang="it-IT" b="1" dirty="0">
                <a:solidFill>
                  <a:srgbClr val="000066"/>
                </a:solidFill>
                <a:latin typeface="Calibri" panose="020F0502020204030204" pitchFamily="34" charset="0"/>
                <a:cs typeface="Tahoma" pitchFamily="34" charset="0"/>
                <a:sym typeface="Tahoma" pitchFamily="34" charset="0"/>
              </a:rPr>
              <a:t>7. </a:t>
            </a:r>
            <a:r>
              <a:rPr lang="en-US" altLang="it-IT" b="1" dirty="0">
                <a:solidFill>
                  <a:srgbClr val="0070C0"/>
                </a:solidFill>
                <a:latin typeface="Calibri" panose="020F0502020204030204" pitchFamily="34" charset="0"/>
                <a:cs typeface="Tahoma" pitchFamily="34" charset="0"/>
                <a:sym typeface="Tahoma" pitchFamily="34" charset="0"/>
              </a:rPr>
              <a:t>Near SIDS or apparent life-threatening event (ALTE)</a:t>
            </a:r>
          </a:p>
        </p:txBody>
      </p:sp>
      <p:sp>
        <p:nvSpPr>
          <p:cNvPr id="5" name="Rectangle 4"/>
          <p:cNvSpPr txBox="1">
            <a:spLocks noChangeArrowheads="1"/>
          </p:cNvSpPr>
          <p:nvPr/>
        </p:nvSpPr>
        <p:spPr bwMode="auto">
          <a:xfrm>
            <a:off x="603956" y="476250"/>
            <a:ext cx="7772400" cy="1143000"/>
          </a:xfrm>
          <a:prstGeom prst="rect">
            <a:avLst/>
          </a:prstGeom>
          <a:noFill/>
          <a:ln w="9525">
            <a:noFill/>
            <a:miter lim="800000"/>
            <a:headEnd/>
            <a:tailEnd/>
          </a:ln>
        </p:spPr>
        <p:txBody>
          <a:bodyPr vert="horz" wrap="square" lIns="91431" tIns="45716" rIns="81279" bIns="45716"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54" algn="ctr" rtl="0" fontAlgn="base">
              <a:spcBef>
                <a:spcPct val="0"/>
              </a:spcBef>
              <a:spcAft>
                <a:spcPct val="0"/>
              </a:spcAft>
              <a:defRPr sz="4400">
                <a:solidFill>
                  <a:schemeClr val="tx2"/>
                </a:solidFill>
                <a:latin typeface="Arial" charset="0"/>
              </a:defRPr>
            </a:lvl6pPr>
            <a:lvl7pPr marL="914309" algn="ctr" rtl="0" fontAlgn="base">
              <a:spcBef>
                <a:spcPct val="0"/>
              </a:spcBef>
              <a:spcAft>
                <a:spcPct val="0"/>
              </a:spcAft>
              <a:defRPr sz="4400">
                <a:solidFill>
                  <a:schemeClr val="tx2"/>
                </a:solidFill>
                <a:latin typeface="Arial" charset="0"/>
              </a:defRPr>
            </a:lvl7pPr>
            <a:lvl8pPr marL="1371463" algn="ctr" rtl="0" fontAlgn="base">
              <a:spcBef>
                <a:spcPct val="0"/>
              </a:spcBef>
              <a:spcAft>
                <a:spcPct val="0"/>
              </a:spcAft>
              <a:defRPr sz="4400">
                <a:solidFill>
                  <a:schemeClr val="tx2"/>
                </a:solidFill>
                <a:latin typeface="Arial" charset="0"/>
              </a:defRPr>
            </a:lvl8pPr>
            <a:lvl9pPr marL="1828618" algn="ctr" rtl="0" fontAlgn="base">
              <a:spcBef>
                <a:spcPct val="0"/>
              </a:spcBef>
              <a:spcAft>
                <a:spcPct val="0"/>
              </a:spcAft>
              <a:defRPr sz="4400">
                <a:solidFill>
                  <a:schemeClr val="tx2"/>
                </a:solidFill>
                <a:latin typeface="Arial" charset="0"/>
              </a:defRPr>
            </a:lvl9pPr>
          </a:lstStyle>
          <a:p>
            <a:pPr defTabSz="914400" eaLnBrk="1" hangingPunct="1"/>
            <a:r>
              <a:rPr lang="en-US" altLang="it-IT" b="1" kern="0" smtClean="0">
                <a:solidFill>
                  <a:srgbClr val="FF0000"/>
                </a:solidFill>
                <a:latin typeface="Calibri" panose="020F0502020204030204" pitchFamily="34" charset="0"/>
                <a:sym typeface="Tahoma" pitchFamily="34" charset="0"/>
              </a:rPr>
              <a:t>Eziologia dell’arresto cardiaco</a:t>
            </a:r>
            <a:br>
              <a:rPr lang="en-US" altLang="it-IT" b="1" kern="0" smtClean="0">
                <a:solidFill>
                  <a:srgbClr val="FF0000"/>
                </a:solidFill>
                <a:latin typeface="Calibri" panose="020F0502020204030204" pitchFamily="34" charset="0"/>
                <a:sym typeface="Tahoma" pitchFamily="34" charset="0"/>
              </a:rPr>
            </a:br>
            <a:r>
              <a:rPr lang="en-US" altLang="it-IT" b="1" kern="0" smtClean="0">
                <a:solidFill>
                  <a:srgbClr val="FF0000"/>
                </a:solidFill>
                <a:latin typeface="Calibri" panose="020F0502020204030204" pitchFamily="34" charset="0"/>
                <a:sym typeface="Tahoma" pitchFamily="34" charset="0"/>
              </a:rPr>
              <a:t> in età pediatrica </a:t>
            </a:r>
            <a:endParaRPr lang="en-US" altLang="it-IT" b="1" kern="0" dirty="0" smtClean="0">
              <a:solidFill>
                <a:srgbClr val="FF0000"/>
              </a:solidFill>
              <a:latin typeface="Calibri" panose="020F0502020204030204" pitchFamily="34" charset="0"/>
              <a:sym typeface="Tahoma" pitchFamily="34" charset="0"/>
            </a:endParaRPr>
          </a:p>
        </p:txBody>
      </p:sp>
      <p:pic>
        <p:nvPicPr>
          <p:cNvPr id="4" name="Picture 2"/>
          <p:cNvPicPr>
            <a:picLocks noChangeAspect="1" noChangeArrowheads="1"/>
          </p:cNvPicPr>
          <p:nvPr/>
        </p:nvPicPr>
        <p:blipFill>
          <a:blip r:embed="rId3" cstate="print"/>
          <a:srcRect/>
          <a:stretch>
            <a:fillRect/>
          </a:stretch>
        </p:blipFill>
        <p:spPr bwMode="auto">
          <a:xfrm>
            <a:off x="7910513" y="6092825"/>
            <a:ext cx="1054100" cy="608013"/>
          </a:xfrm>
          <a:prstGeom prst="rect">
            <a:avLst/>
          </a:prstGeom>
          <a:noFill/>
          <a:ln w="9525">
            <a:noFill/>
            <a:miter lim="800000"/>
            <a:headEnd/>
            <a:tailEnd/>
          </a:ln>
        </p:spPr>
      </p:pic>
    </p:spTree>
    <p:extLst>
      <p:ext uri="{BB962C8B-B14F-4D97-AF65-F5344CB8AC3E}">
        <p14:creationId xmlns:p14="http://schemas.microsoft.com/office/powerpoint/2010/main" xmlns="" val="413032557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1"/>
          <p:cNvSpPr>
            <a:spLocks noGrp="1" noChangeArrowheads="1"/>
          </p:cNvSpPr>
          <p:nvPr>
            <p:ph type="body" idx="1"/>
          </p:nvPr>
        </p:nvSpPr>
        <p:spPr>
          <a:xfrm>
            <a:off x="-5593" y="1628800"/>
            <a:ext cx="9144001" cy="4968552"/>
          </a:xfrm>
        </p:spPr>
        <p:txBody>
          <a:bodyPr rIns="81279"/>
          <a:lstStyle/>
          <a:p>
            <a:pPr algn="ctr" eaLnBrk="1" hangingPunct="1">
              <a:lnSpc>
                <a:spcPct val="120000"/>
              </a:lnSpc>
              <a:buFont typeface="Comic Sans MS" pitchFamily="66" charset="0"/>
              <a:buNone/>
            </a:pPr>
            <a:r>
              <a:rPr lang="en-US" altLang="it-IT" sz="2800" dirty="0" smtClean="0">
                <a:solidFill>
                  <a:srgbClr val="0070C0"/>
                </a:solidFill>
                <a:latin typeface="Calibri" panose="020F0502020204030204" pitchFamily="34" charset="0"/>
                <a:sym typeface="ヒラギノ角ゴ ProN W6" charset="0"/>
              </a:rPr>
              <a:t>	</a:t>
            </a:r>
            <a:r>
              <a:rPr lang="en-US" altLang="it-IT" sz="2800" b="1" dirty="0" smtClean="0">
                <a:solidFill>
                  <a:srgbClr val="0070C0"/>
                </a:solidFill>
                <a:latin typeface="Calibri" panose="020F0502020204030204" pitchFamily="34" charset="0"/>
                <a:cs typeface="Tahoma" pitchFamily="34" charset="0"/>
                <a:sym typeface="Tahoma" pitchFamily="34" charset="0"/>
              </a:rPr>
              <a:t>   </a:t>
            </a:r>
            <a:r>
              <a:rPr lang="en-US" altLang="it-IT" sz="3000" b="1" dirty="0" err="1" smtClean="0">
                <a:solidFill>
                  <a:srgbClr val="0070C0"/>
                </a:solidFill>
                <a:latin typeface="Calibri" panose="020F0502020204030204" pitchFamily="34" charset="0"/>
                <a:cs typeface="Tahoma" pitchFamily="34" charset="0"/>
                <a:sym typeface="Tahoma" pitchFamily="34" charset="0"/>
              </a:rPr>
              <a:t>Arresto</a:t>
            </a:r>
            <a:r>
              <a:rPr lang="en-US" altLang="it-IT" sz="3000" b="1" dirty="0" smtClean="0">
                <a:solidFill>
                  <a:srgbClr val="0070C0"/>
                </a:solidFill>
                <a:latin typeface="Calibri" panose="020F0502020204030204" pitchFamily="34" charset="0"/>
                <a:cs typeface="Tahoma" pitchFamily="34" charset="0"/>
                <a:sym typeface="Tahoma" pitchFamily="34" charset="0"/>
              </a:rPr>
              <a:t> </a:t>
            </a:r>
            <a:r>
              <a:rPr lang="en-US" altLang="it-IT" sz="3000" b="1" dirty="0" err="1" smtClean="0">
                <a:solidFill>
                  <a:srgbClr val="0070C0"/>
                </a:solidFill>
                <a:latin typeface="Calibri" panose="020F0502020204030204" pitchFamily="34" charset="0"/>
                <a:cs typeface="Tahoma" pitchFamily="34" charset="0"/>
                <a:sym typeface="Tahoma" pitchFamily="34" charset="0"/>
              </a:rPr>
              <a:t>cardiaco</a:t>
            </a:r>
            <a:r>
              <a:rPr lang="en-US" altLang="it-IT" sz="3000" b="1" dirty="0" smtClean="0">
                <a:solidFill>
                  <a:srgbClr val="0070C0"/>
                </a:solidFill>
                <a:latin typeface="Calibri" panose="020F0502020204030204" pitchFamily="34" charset="0"/>
                <a:cs typeface="Tahoma" pitchFamily="34" charset="0"/>
                <a:sym typeface="Tahoma" pitchFamily="34" charset="0"/>
              </a:rPr>
              <a:t> </a:t>
            </a:r>
            <a:r>
              <a:rPr lang="en-US" altLang="it-IT" sz="3000" b="1" dirty="0" err="1" smtClean="0">
                <a:solidFill>
                  <a:srgbClr val="0070C0"/>
                </a:solidFill>
                <a:latin typeface="Calibri" panose="020F0502020204030204" pitchFamily="34" charset="0"/>
                <a:cs typeface="Tahoma" pitchFamily="34" charset="0"/>
                <a:sym typeface="Tahoma" pitchFamily="34" charset="0"/>
              </a:rPr>
              <a:t>secondario</a:t>
            </a:r>
            <a:endParaRPr lang="en-US" altLang="it-IT" sz="3000" b="1" dirty="0" smtClean="0">
              <a:solidFill>
                <a:srgbClr val="0070C0"/>
              </a:solidFill>
              <a:latin typeface="Calibri" panose="020F0502020204030204" pitchFamily="34" charset="0"/>
              <a:cs typeface="Tahoma" pitchFamily="34" charset="0"/>
              <a:sym typeface="Tahoma" pitchFamily="34" charset="0"/>
            </a:endParaRPr>
          </a:p>
          <a:p>
            <a:pPr algn="ctr" eaLnBrk="1" hangingPunct="1">
              <a:lnSpc>
                <a:spcPct val="120000"/>
              </a:lnSpc>
              <a:buFont typeface="Comic Sans MS" pitchFamily="66" charset="0"/>
              <a:buNone/>
            </a:pPr>
            <a:endParaRPr lang="en-US" altLang="it-IT" sz="800" b="1" dirty="0" smtClean="0">
              <a:solidFill>
                <a:srgbClr val="0070C0"/>
              </a:solidFill>
              <a:latin typeface="Calibri" panose="020F0502020204030204" pitchFamily="34" charset="0"/>
              <a:sym typeface="Tahoma" pitchFamily="34" charset="0"/>
            </a:endParaRPr>
          </a:p>
          <a:p>
            <a:pPr eaLnBrk="1" hangingPunct="1">
              <a:lnSpc>
                <a:spcPct val="120000"/>
              </a:lnSpc>
              <a:buFont typeface="Comic Sans MS" pitchFamily="66" charset="0"/>
              <a:buNone/>
            </a:pPr>
            <a:r>
              <a:rPr lang="en-US" altLang="it-IT" sz="2800" dirty="0" smtClean="0">
                <a:solidFill>
                  <a:srgbClr val="000066"/>
                </a:solidFill>
                <a:latin typeface="Calibri" panose="020F0502020204030204" pitchFamily="34" charset="0"/>
                <a:sym typeface="ヒラギノ角ゴ ProN W3" charset="0"/>
              </a:rPr>
              <a:t>	</a:t>
            </a:r>
            <a:r>
              <a:rPr lang="en-US" altLang="it-IT" sz="2800" dirty="0" smtClean="0">
                <a:solidFill>
                  <a:srgbClr val="000066"/>
                </a:solidFill>
                <a:latin typeface="Calibri" panose="020F0502020204030204" pitchFamily="34" charset="0"/>
                <a:cs typeface="Tahoma" pitchFamily="34" charset="0"/>
                <a:sym typeface="Tahoma" pitchFamily="34" charset="0"/>
              </a:rPr>
              <a:t>  </a:t>
            </a:r>
            <a:r>
              <a:rPr lang="en-US" altLang="it-IT" sz="2400" dirty="0" smtClean="0">
                <a:solidFill>
                  <a:srgbClr val="000066"/>
                </a:solidFill>
                <a:latin typeface="Calibri" panose="020F0502020204030204" pitchFamily="34" charset="0"/>
                <a:cs typeface="Tahoma" pitchFamily="34" charset="0"/>
                <a:sym typeface="Tahoma" pitchFamily="34" charset="0"/>
              </a:rPr>
              <a:t>- </a:t>
            </a:r>
            <a:r>
              <a:rPr lang="en-US" altLang="it-IT" sz="2400" dirty="0" err="1" smtClean="0">
                <a:solidFill>
                  <a:srgbClr val="000066"/>
                </a:solidFill>
                <a:latin typeface="Calibri" panose="020F0502020204030204" pitchFamily="34" charset="0"/>
                <a:cs typeface="Tahoma" pitchFamily="34" charset="0"/>
                <a:sym typeface="Tahoma" pitchFamily="34" charset="0"/>
              </a:rPr>
              <a:t>Più</a:t>
            </a:r>
            <a:r>
              <a:rPr lang="en-US" altLang="it-IT" sz="2400" dirty="0" smtClean="0">
                <a:solidFill>
                  <a:srgbClr val="000066"/>
                </a:solidFill>
                <a:latin typeface="Calibri" panose="020F0502020204030204" pitchFamily="34" charset="0"/>
                <a:cs typeface="Tahoma" pitchFamily="34" charset="0"/>
                <a:sym typeface="Tahoma" pitchFamily="34" charset="0"/>
              </a:rPr>
              <a:t> </a:t>
            </a:r>
            <a:r>
              <a:rPr lang="en-US" altLang="it-IT" sz="2400" dirty="0" err="1" smtClean="0">
                <a:solidFill>
                  <a:srgbClr val="000066"/>
                </a:solidFill>
                <a:latin typeface="Calibri" panose="020F0502020204030204" pitchFamily="34" charset="0"/>
                <a:cs typeface="Tahoma" pitchFamily="34" charset="0"/>
                <a:sym typeface="Tahoma" pitchFamily="34" charset="0"/>
              </a:rPr>
              <a:t>frequente</a:t>
            </a:r>
            <a:r>
              <a:rPr lang="en-US" altLang="it-IT" sz="2400" dirty="0" smtClean="0">
                <a:solidFill>
                  <a:srgbClr val="000066"/>
                </a:solidFill>
                <a:latin typeface="Calibri" panose="020F0502020204030204" pitchFamily="34" charset="0"/>
                <a:cs typeface="Tahoma" pitchFamily="34" charset="0"/>
                <a:sym typeface="Tahoma" pitchFamily="34" charset="0"/>
              </a:rPr>
              <a:t> </a:t>
            </a:r>
            <a:r>
              <a:rPr lang="en-US" altLang="it-IT" sz="2400" dirty="0" err="1" smtClean="0">
                <a:solidFill>
                  <a:srgbClr val="000066"/>
                </a:solidFill>
                <a:latin typeface="Calibri" panose="020F0502020204030204" pitchFamily="34" charset="0"/>
                <a:cs typeface="Tahoma" pitchFamily="34" charset="0"/>
                <a:sym typeface="Tahoma" pitchFamily="34" charset="0"/>
              </a:rPr>
              <a:t>nel</a:t>
            </a:r>
            <a:r>
              <a:rPr lang="en-US" altLang="it-IT" sz="2400" dirty="0" smtClean="0">
                <a:solidFill>
                  <a:srgbClr val="000066"/>
                </a:solidFill>
                <a:latin typeface="Calibri" panose="020F0502020204030204" pitchFamily="34" charset="0"/>
                <a:cs typeface="Tahoma" pitchFamily="34" charset="0"/>
                <a:sym typeface="Tahoma" pitchFamily="34" charset="0"/>
              </a:rPr>
              <a:t> bambino</a:t>
            </a:r>
            <a:endParaRPr lang="en-US" altLang="it-IT" sz="2400" dirty="0" smtClean="0">
              <a:solidFill>
                <a:srgbClr val="000066"/>
              </a:solidFill>
              <a:latin typeface="Calibri" panose="020F0502020204030204" pitchFamily="34" charset="0"/>
              <a:sym typeface="Tahoma" pitchFamily="34" charset="0"/>
            </a:endParaRPr>
          </a:p>
          <a:p>
            <a:pPr marL="496916" lvl="1" indent="0" eaLnBrk="1" hangingPunct="1">
              <a:lnSpc>
                <a:spcPct val="120000"/>
              </a:lnSpc>
              <a:buClr>
                <a:srgbClr val="000066"/>
              </a:buClr>
              <a:buNone/>
            </a:pPr>
            <a:r>
              <a:rPr lang="en-US" altLang="it-IT" sz="2400" dirty="0" smtClean="0">
                <a:solidFill>
                  <a:srgbClr val="000066"/>
                </a:solidFill>
                <a:latin typeface="Calibri" panose="020F0502020204030204" pitchFamily="34" charset="0"/>
                <a:cs typeface="Tahoma" pitchFamily="34" charset="0"/>
                <a:sym typeface="Tahoma" pitchFamily="34" charset="0"/>
              </a:rPr>
              <a:t>- Il </a:t>
            </a:r>
            <a:r>
              <a:rPr lang="en-US" altLang="it-IT" sz="2400" dirty="0" err="1" smtClean="0">
                <a:solidFill>
                  <a:srgbClr val="000066"/>
                </a:solidFill>
                <a:latin typeface="Calibri" panose="020F0502020204030204" pitchFamily="34" charset="0"/>
                <a:cs typeface="Tahoma" pitchFamily="34" charset="0"/>
                <a:sym typeface="Tahoma" pitchFamily="34" charset="0"/>
              </a:rPr>
              <a:t>miocardio</a:t>
            </a:r>
            <a:r>
              <a:rPr lang="en-US" altLang="it-IT" sz="2400" dirty="0" smtClean="0">
                <a:solidFill>
                  <a:srgbClr val="000066"/>
                </a:solidFill>
                <a:latin typeface="Calibri" panose="020F0502020204030204" pitchFamily="34" charset="0"/>
                <a:cs typeface="Tahoma" pitchFamily="34" charset="0"/>
                <a:sym typeface="Tahoma" pitchFamily="34" charset="0"/>
              </a:rPr>
              <a:t> </a:t>
            </a:r>
            <a:r>
              <a:rPr lang="en-US" altLang="it-IT" sz="2400" dirty="0" err="1" smtClean="0">
                <a:solidFill>
                  <a:srgbClr val="000066"/>
                </a:solidFill>
                <a:latin typeface="Calibri" panose="020F0502020204030204" pitchFamily="34" charset="0"/>
                <a:cs typeface="Tahoma" pitchFamily="34" charset="0"/>
                <a:sym typeface="Tahoma" pitchFamily="34" charset="0"/>
              </a:rPr>
              <a:t>si</a:t>
            </a:r>
            <a:r>
              <a:rPr lang="en-US" altLang="it-IT" sz="2400" dirty="0" smtClean="0">
                <a:solidFill>
                  <a:srgbClr val="000066"/>
                </a:solidFill>
                <a:latin typeface="Calibri" panose="020F0502020204030204" pitchFamily="34" charset="0"/>
                <a:cs typeface="Tahoma" pitchFamily="34" charset="0"/>
                <a:sym typeface="Tahoma" pitchFamily="34" charset="0"/>
              </a:rPr>
              <a:t> </a:t>
            </a:r>
            <a:r>
              <a:rPr lang="en-US" altLang="it-IT" sz="2400" dirty="0" err="1" smtClean="0">
                <a:solidFill>
                  <a:srgbClr val="000066"/>
                </a:solidFill>
                <a:latin typeface="Calibri" panose="020F0502020204030204" pitchFamily="34" charset="0"/>
                <a:cs typeface="Tahoma" pitchFamily="34" charset="0"/>
                <a:sym typeface="Tahoma" pitchFamily="34" charset="0"/>
              </a:rPr>
              <a:t>ferma</a:t>
            </a:r>
            <a:r>
              <a:rPr lang="en-US" altLang="it-IT" sz="2400" dirty="0" smtClean="0">
                <a:solidFill>
                  <a:srgbClr val="000066"/>
                </a:solidFill>
                <a:latin typeface="Calibri" panose="020F0502020204030204" pitchFamily="34" charset="0"/>
                <a:cs typeface="Tahoma" pitchFamily="34" charset="0"/>
                <a:sym typeface="Tahoma" pitchFamily="34" charset="0"/>
              </a:rPr>
              <a:t> per </a:t>
            </a:r>
            <a:r>
              <a:rPr lang="en-US" altLang="it-IT" sz="2400" dirty="0" err="1" smtClean="0">
                <a:solidFill>
                  <a:srgbClr val="000066"/>
                </a:solidFill>
                <a:latin typeface="Calibri" panose="020F0502020204030204" pitchFamily="34" charset="0"/>
                <a:cs typeface="Tahoma" pitchFamily="34" charset="0"/>
                <a:sym typeface="Tahoma" pitchFamily="34" charset="0"/>
              </a:rPr>
              <a:t>ipossia</a:t>
            </a:r>
            <a:r>
              <a:rPr lang="en-US" altLang="it-IT" sz="2400" dirty="0" smtClean="0">
                <a:solidFill>
                  <a:srgbClr val="000066"/>
                </a:solidFill>
                <a:latin typeface="Calibri" panose="020F0502020204030204" pitchFamily="34" charset="0"/>
                <a:cs typeface="Tahoma" pitchFamily="34" charset="0"/>
                <a:sym typeface="Tahoma" pitchFamily="34" charset="0"/>
              </a:rPr>
              <a:t> o ischemia </a:t>
            </a:r>
            <a:r>
              <a:rPr lang="en-US" altLang="it-IT" sz="2400" dirty="0" err="1" smtClean="0">
                <a:solidFill>
                  <a:srgbClr val="000066"/>
                </a:solidFill>
                <a:latin typeface="Calibri" panose="020F0502020204030204" pitchFamily="34" charset="0"/>
                <a:cs typeface="Tahoma" pitchFamily="34" charset="0"/>
                <a:sym typeface="Tahoma" pitchFamily="34" charset="0"/>
              </a:rPr>
              <a:t>secondarie</a:t>
            </a:r>
            <a:r>
              <a:rPr lang="en-US" altLang="it-IT" sz="2400" dirty="0" smtClean="0">
                <a:solidFill>
                  <a:srgbClr val="000066"/>
                </a:solidFill>
                <a:latin typeface="Calibri" panose="020F0502020204030204" pitchFamily="34" charset="0"/>
                <a:cs typeface="Tahoma" pitchFamily="34" charset="0"/>
                <a:sym typeface="Tahoma" pitchFamily="34" charset="0"/>
              </a:rPr>
              <a:t> ad </a:t>
            </a:r>
            <a:r>
              <a:rPr lang="en-US" altLang="it-IT" sz="2400" dirty="0" err="1" smtClean="0">
                <a:solidFill>
                  <a:srgbClr val="000066"/>
                </a:solidFill>
                <a:latin typeface="Calibri" panose="020F0502020204030204" pitchFamily="34" charset="0"/>
                <a:cs typeface="Tahoma" pitchFamily="34" charset="0"/>
                <a:sym typeface="Tahoma" pitchFamily="34" charset="0"/>
              </a:rPr>
              <a:t>altra</a:t>
            </a:r>
            <a:r>
              <a:rPr lang="en-US" altLang="it-IT" sz="2400" dirty="0" smtClean="0">
                <a:solidFill>
                  <a:srgbClr val="000066"/>
                </a:solidFill>
                <a:latin typeface="Calibri" panose="020F0502020204030204" pitchFamily="34" charset="0"/>
                <a:cs typeface="Tahoma" pitchFamily="34" charset="0"/>
                <a:sym typeface="Tahoma" pitchFamily="34" charset="0"/>
              </a:rPr>
              <a:t> causa</a:t>
            </a:r>
            <a:endParaRPr lang="en-US" altLang="it-IT" sz="2400" dirty="0" smtClean="0">
              <a:solidFill>
                <a:srgbClr val="000066"/>
              </a:solidFill>
              <a:latin typeface="Calibri" panose="020F0502020204030204" pitchFamily="34" charset="0"/>
              <a:sym typeface="Tahoma" pitchFamily="34" charset="0"/>
            </a:endParaRPr>
          </a:p>
          <a:p>
            <a:pPr marL="496916" lvl="1" indent="0" eaLnBrk="1" hangingPunct="1">
              <a:lnSpc>
                <a:spcPct val="120000"/>
              </a:lnSpc>
              <a:buClr>
                <a:srgbClr val="000066"/>
              </a:buClr>
              <a:buNone/>
            </a:pPr>
            <a:r>
              <a:rPr lang="en-US" altLang="it-IT" sz="2400" dirty="0" smtClean="0">
                <a:solidFill>
                  <a:srgbClr val="000066"/>
                </a:solidFill>
                <a:latin typeface="Calibri" panose="020F0502020204030204" pitchFamily="34" charset="0"/>
                <a:cs typeface="Tahoma" pitchFamily="34" charset="0"/>
                <a:sym typeface="Tahoma" pitchFamily="34" charset="0"/>
              </a:rPr>
              <a:t>- Il </a:t>
            </a:r>
            <a:r>
              <a:rPr lang="en-US" altLang="it-IT" sz="2400" dirty="0" err="1" smtClean="0">
                <a:solidFill>
                  <a:srgbClr val="000066"/>
                </a:solidFill>
                <a:latin typeface="Calibri" panose="020F0502020204030204" pitchFamily="34" charset="0"/>
                <a:cs typeface="Tahoma" pitchFamily="34" charset="0"/>
                <a:sym typeface="Tahoma" pitchFamily="34" charset="0"/>
              </a:rPr>
              <a:t>ritmo</a:t>
            </a:r>
            <a:r>
              <a:rPr lang="en-US" altLang="it-IT" sz="2400" dirty="0" smtClean="0">
                <a:solidFill>
                  <a:srgbClr val="000066"/>
                </a:solidFill>
                <a:latin typeface="Calibri" panose="020F0502020204030204" pitchFamily="34" charset="0"/>
                <a:cs typeface="Tahoma" pitchFamily="34" charset="0"/>
                <a:sym typeface="Tahoma" pitchFamily="34" charset="0"/>
              </a:rPr>
              <a:t> di </a:t>
            </a:r>
            <a:r>
              <a:rPr lang="en-US" altLang="it-IT" sz="2400" dirty="0" err="1" smtClean="0">
                <a:solidFill>
                  <a:srgbClr val="000066"/>
                </a:solidFill>
                <a:latin typeface="Calibri" panose="020F0502020204030204" pitchFamily="34" charset="0"/>
                <a:cs typeface="Tahoma" pitchFamily="34" charset="0"/>
                <a:sym typeface="Tahoma" pitchFamily="34" charset="0"/>
              </a:rPr>
              <a:t>arresto</a:t>
            </a:r>
            <a:r>
              <a:rPr lang="en-US" altLang="it-IT" sz="2400" dirty="0" smtClean="0">
                <a:solidFill>
                  <a:srgbClr val="000066"/>
                </a:solidFill>
                <a:latin typeface="Calibri" panose="020F0502020204030204" pitchFamily="34" charset="0"/>
                <a:cs typeface="Tahoma" pitchFamily="34" charset="0"/>
                <a:sym typeface="Tahoma" pitchFamily="34" charset="0"/>
              </a:rPr>
              <a:t> è di </a:t>
            </a:r>
            <a:r>
              <a:rPr lang="en-US" altLang="it-IT" sz="2400" dirty="0" err="1" smtClean="0">
                <a:solidFill>
                  <a:srgbClr val="000066"/>
                </a:solidFill>
                <a:latin typeface="Calibri" panose="020F0502020204030204" pitchFamily="34" charset="0"/>
                <a:cs typeface="Tahoma" pitchFamily="34" charset="0"/>
                <a:sym typeface="Tahoma" pitchFamily="34" charset="0"/>
              </a:rPr>
              <a:t>solito</a:t>
            </a:r>
            <a:r>
              <a:rPr lang="en-US" altLang="it-IT" sz="2400" dirty="0" smtClean="0">
                <a:solidFill>
                  <a:srgbClr val="000066"/>
                </a:solidFill>
                <a:latin typeface="Calibri" panose="020F0502020204030204" pitchFamily="34" charset="0"/>
                <a:cs typeface="Tahoma" pitchFamily="34" charset="0"/>
                <a:sym typeface="Tahoma" pitchFamily="34" charset="0"/>
              </a:rPr>
              <a:t> la </a:t>
            </a:r>
            <a:r>
              <a:rPr lang="en-US" altLang="it-IT" sz="2400" dirty="0" err="1" smtClean="0">
                <a:solidFill>
                  <a:srgbClr val="000066"/>
                </a:solidFill>
                <a:latin typeface="Calibri" panose="020F0502020204030204" pitchFamily="34" charset="0"/>
                <a:cs typeface="Tahoma" pitchFamily="34" charset="0"/>
                <a:sym typeface="Tahoma" pitchFamily="34" charset="0"/>
              </a:rPr>
              <a:t>bradicardia</a:t>
            </a:r>
            <a:r>
              <a:rPr lang="en-US" altLang="it-IT" sz="2400" dirty="0" smtClean="0">
                <a:solidFill>
                  <a:srgbClr val="000066"/>
                </a:solidFill>
                <a:latin typeface="Calibri" panose="020F0502020204030204" pitchFamily="34" charset="0"/>
                <a:cs typeface="Tahoma" pitchFamily="34" charset="0"/>
                <a:sym typeface="Tahoma" pitchFamily="34" charset="0"/>
              </a:rPr>
              <a:t>, </a:t>
            </a:r>
            <a:r>
              <a:rPr lang="en-US" altLang="it-IT" sz="2400" dirty="0" err="1" smtClean="0">
                <a:solidFill>
                  <a:srgbClr val="000066"/>
                </a:solidFill>
                <a:latin typeface="Calibri" panose="020F0502020204030204" pitchFamily="34" charset="0"/>
                <a:cs typeface="Tahoma" pitchFamily="34" charset="0"/>
                <a:sym typeface="Tahoma" pitchFamily="34" charset="0"/>
              </a:rPr>
              <a:t>che</a:t>
            </a:r>
            <a:r>
              <a:rPr lang="en-US" altLang="it-IT" sz="2400" dirty="0" smtClean="0">
                <a:solidFill>
                  <a:srgbClr val="000066"/>
                </a:solidFill>
                <a:latin typeface="Calibri" panose="020F0502020204030204" pitchFamily="34" charset="0"/>
                <a:cs typeface="Tahoma" pitchFamily="34" charset="0"/>
                <a:sym typeface="Tahoma" pitchFamily="34" charset="0"/>
              </a:rPr>
              <a:t> </a:t>
            </a:r>
            <a:r>
              <a:rPr lang="en-US" altLang="it-IT" sz="2400" dirty="0" err="1" smtClean="0">
                <a:solidFill>
                  <a:srgbClr val="000066"/>
                </a:solidFill>
                <a:latin typeface="Calibri" panose="020F0502020204030204" pitchFamily="34" charset="0"/>
                <a:cs typeface="Tahoma" pitchFamily="34" charset="0"/>
                <a:sym typeface="Tahoma" pitchFamily="34" charset="0"/>
              </a:rPr>
              <a:t>progredisce</a:t>
            </a:r>
            <a:r>
              <a:rPr lang="en-US" altLang="it-IT" sz="2400" dirty="0" smtClean="0">
                <a:solidFill>
                  <a:srgbClr val="000066"/>
                </a:solidFill>
                <a:latin typeface="Calibri" panose="020F0502020204030204" pitchFamily="34" charset="0"/>
                <a:cs typeface="Tahoma" pitchFamily="34" charset="0"/>
                <a:sym typeface="Tahoma" pitchFamily="34" charset="0"/>
              </a:rPr>
              <a:t> verso </a:t>
            </a:r>
            <a:r>
              <a:rPr lang="en-US" altLang="it-IT" sz="2400" dirty="0" err="1" smtClean="0">
                <a:solidFill>
                  <a:srgbClr val="000066"/>
                </a:solidFill>
                <a:latin typeface="Calibri" panose="020F0502020204030204" pitchFamily="34" charset="0"/>
                <a:cs typeface="Tahoma" pitchFamily="34" charset="0"/>
                <a:sym typeface="Tahoma" pitchFamily="34" charset="0"/>
              </a:rPr>
              <a:t>l’asistolia</a:t>
            </a:r>
            <a:endParaRPr lang="en-US" altLang="it-IT" sz="2400" dirty="0" smtClean="0">
              <a:solidFill>
                <a:srgbClr val="000066"/>
              </a:solidFill>
              <a:latin typeface="Calibri" panose="020F0502020204030204" pitchFamily="34" charset="0"/>
              <a:sym typeface="Tahoma" pitchFamily="34" charset="0"/>
            </a:endParaRPr>
          </a:p>
          <a:p>
            <a:pPr marL="496916" lvl="1" indent="0" eaLnBrk="1" hangingPunct="1">
              <a:lnSpc>
                <a:spcPct val="120000"/>
              </a:lnSpc>
              <a:buClr>
                <a:srgbClr val="000066"/>
              </a:buClr>
              <a:buNone/>
            </a:pPr>
            <a:r>
              <a:rPr lang="en-US" altLang="it-IT" sz="2400" dirty="0" smtClean="0">
                <a:solidFill>
                  <a:srgbClr val="000066"/>
                </a:solidFill>
                <a:latin typeface="Calibri" panose="020F0502020204030204" pitchFamily="34" charset="0"/>
                <a:cs typeface="Tahoma" pitchFamily="34" charset="0"/>
                <a:sym typeface="Tahoma" pitchFamily="34" charset="0"/>
              </a:rPr>
              <a:t>- </a:t>
            </a:r>
            <a:r>
              <a:rPr lang="en-US" altLang="it-IT" sz="2400" dirty="0" err="1" smtClean="0">
                <a:solidFill>
                  <a:srgbClr val="000066"/>
                </a:solidFill>
                <a:latin typeface="Calibri" panose="020F0502020204030204" pitchFamily="34" charset="0"/>
                <a:cs typeface="Tahoma" pitchFamily="34" charset="0"/>
                <a:sym typeface="Tahoma" pitchFamily="34" charset="0"/>
              </a:rPr>
              <a:t>L’ipossia</a:t>
            </a:r>
            <a:r>
              <a:rPr lang="en-US" altLang="it-IT" sz="2400" dirty="0" smtClean="0">
                <a:solidFill>
                  <a:srgbClr val="000066"/>
                </a:solidFill>
                <a:latin typeface="Calibri" panose="020F0502020204030204" pitchFamily="34" charset="0"/>
                <a:cs typeface="Tahoma" pitchFamily="34" charset="0"/>
                <a:sym typeface="Tahoma" pitchFamily="34" charset="0"/>
              </a:rPr>
              <a:t> è di </a:t>
            </a:r>
            <a:r>
              <a:rPr lang="en-US" altLang="it-IT" sz="2400" dirty="0" err="1" smtClean="0">
                <a:solidFill>
                  <a:srgbClr val="000066"/>
                </a:solidFill>
                <a:latin typeface="Calibri" panose="020F0502020204030204" pitchFamily="34" charset="0"/>
                <a:cs typeface="Tahoma" pitchFamily="34" charset="0"/>
                <a:sym typeface="Tahoma" pitchFamily="34" charset="0"/>
              </a:rPr>
              <a:t>solito</a:t>
            </a:r>
            <a:r>
              <a:rPr lang="en-US" altLang="it-IT" sz="2400" dirty="0" smtClean="0">
                <a:solidFill>
                  <a:srgbClr val="000066"/>
                </a:solidFill>
                <a:latin typeface="Calibri" panose="020F0502020204030204" pitchFamily="34" charset="0"/>
                <a:cs typeface="Tahoma" pitchFamily="34" charset="0"/>
                <a:sym typeface="Tahoma" pitchFamily="34" charset="0"/>
              </a:rPr>
              <a:t> </a:t>
            </a:r>
            <a:r>
              <a:rPr lang="en-US" altLang="it-IT" sz="2400" dirty="0" err="1" smtClean="0">
                <a:solidFill>
                  <a:srgbClr val="000066"/>
                </a:solidFill>
                <a:latin typeface="Calibri" panose="020F0502020204030204" pitchFamily="34" charset="0"/>
                <a:cs typeface="Tahoma" pitchFamily="34" charset="0"/>
                <a:sym typeface="Tahoma" pitchFamily="34" charset="0"/>
              </a:rPr>
              <a:t>presente</a:t>
            </a:r>
            <a:r>
              <a:rPr lang="en-US" altLang="it-IT" sz="2400" dirty="0" smtClean="0">
                <a:solidFill>
                  <a:srgbClr val="000066"/>
                </a:solidFill>
                <a:latin typeface="Calibri" panose="020F0502020204030204" pitchFamily="34" charset="0"/>
                <a:cs typeface="Tahoma" pitchFamily="34" charset="0"/>
                <a:sym typeface="Tahoma" pitchFamily="34" charset="0"/>
              </a:rPr>
              <a:t> </a:t>
            </a:r>
            <a:r>
              <a:rPr lang="en-US" altLang="it-IT" sz="2400" dirty="0" err="1" smtClean="0">
                <a:solidFill>
                  <a:srgbClr val="000066"/>
                </a:solidFill>
                <a:latin typeface="Calibri" panose="020F0502020204030204" pitchFamily="34" charset="0"/>
                <a:cs typeface="Tahoma" pitchFamily="34" charset="0"/>
                <a:sym typeface="Tahoma" pitchFamily="34" charset="0"/>
              </a:rPr>
              <a:t>all’inizio</a:t>
            </a:r>
            <a:endParaRPr lang="en-US" altLang="it-IT" sz="2400" dirty="0" smtClean="0">
              <a:solidFill>
                <a:srgbClr val="000066"/>
              </a:solidFill>
              <a:latin typeface="Calibri" panose="020F0502020204030204" pitchFamily="34" charset="0"/>
              <a:sym typeface="Tahoma" pitchFamily="34" charset="0"/>
            </a:endParaRPr>
          </a:p>
          <a:p>
            <a:pPr marL="496916" lvl="1" indent="0" eaLnBrk="1" hangingPunct="1">
              <a:lnSpc>
                <a:spcPct val="120000"/>
              </a:lnSpc>
              <a:buClr>
                <a:srgbClr val="000066"/>
              </a:buClr>
              <a:buNone/>
            </a:pPr>
            <a:r>
              <a:rPr lang="en-US" altLang="it-IT" sz="2400" dirty="0" smtClean="0">
                <a:solidFill>
                  <a:srgbClr val="000066"/>
                </a:solidFill>
                <a:latin typeface="Calibri" panose="020F0502020204030204" pitchFamily="34" charset="0"/>
                <a:cs typeface="Tahoma" pitchFamily="34" charset="0"/>
                <a:sym typeface="Tahoma" pitchFamily="34" charset="0"/>
              </a:rPr>
              <a:t>- </a:t>
            </a:r>
            <a:r>
              <a:rPr lang="en-US" altLang="it-IT" sz="2400" dirty="0" err="1" smtClean="0">
                <a:solidFill>
                  <a:srgbClr val="000066"/>
                </a:solidFill>
                <a:latin typeface="Calibri" panose="020F0502020204030204" pitchFamily="34" charset="0"/>
                <a:cs typeface="Tahoma" pitchFamily="34" charset="0"/>
                <a:sym typeface="Tahoma" pitchFamily="34" charset="0"/>
              </a:rPr>
              <a:t>L’outcome</a:t>
            </a:r>
            <a:r>
              <a:rPr lang="en-US" altLang="it-IT" sz="2400" dirty="0" smtClean="0">
                <a:solidFill>
                  <a:srgbClr val="000066"/>
                </a:solidFill>
                <a:latin typeface="Calibri" panose="020F0502020204030204" pitchFamily="34" charset="0"/>
                <a:cs typeface="Tahoma" pitchFamily="34" charset="0"/>
                <a:sym typeface="Tahoma" pitchFamily="34" charset="0"/>
              </a:rPr>
              <a:t> </a:t>
            </a:r>
            <a:r>
              <a:rPr lang="en-US" altLang="it-IT" sz="2400" dirty="0" err="1" smtClean="0">
                <a:solidFill>
                  <a:srgbClr val="000066"/>
                </a:solidFill>
                <a:latin typeface="Calibri" panose="020F0502020204030204" pitchFamily="34" charset="0"/>
                <a:cs typeface="Tahoma" pitchFamily="34" charset="0"/>
                <a:sym typeface="Tahoma" pitchFamily="34" charset="0"/>
              </a:rPr>
              <a:t>dipende</a:t>
            </a:r>
            <a:r>
              <a:rPr lang="en-US" altLang="it-IT" sz="2400" dirty="0" smtClean="0">
                <a:solidFill>
                  <a:srgbClr val="000066"/>
                </a:solidFill>
                <a:latin typeface="Calibri" panose="020F0502020204030204" pitchFamily="34" charset="0"/>
                <a:cs typeface="Tahoma" pitchFamily="34" charset="0"/>
                <a:sym typeface="Tahoma" pitchFamily="34" charset="0"/>
              </a:rPr>
              <a:t> </a:t>
            </a:r>
            <a:r>
              <a:rPr lang="en-US" altLang="it-IT" sz="2400" dirty="0" err="1" smtClean="0">
                <a:solidFill>
                  <a:srgbClr val="000066"/>
                </a:solidFill>
                <a:latin typeface="Calibri" panose="020F0502020204030204" pitchFamily="34" charset="0"/>
                <a:cs typeface="Tahoma" pitchFamily="34" charset="0"/>
                <a:sym typeface="Tahoma" pitchFamily="34" charset="0"/>
              </a:rPr>
              <a:t>dalla</a:t>
            </a:r>
            <a:r>
              <a:rPr lang="en-US" altLang="it-IT" sz="2400" dirty="0" smtClean="0">
                <a:solidFill>
                  <a:srgbClr val="000066"/>
                </a:solidFill>
                <a:latin typeface="Calibri" panose="020F0502020204030204" pitchFamily="34" charset="0"/>
                <a:cs typeface="Tahoma" pitchFamily="34" charset="0"/>
                <a:sym typeface="Tahoma" pitchFamily="34" charset="0"/>
              </a:rPr>
              <a:t> </a:t>
            </a:r>
            <a:r>
              <a:rPr lang="en-US" altLang="it-IT" sz="2400" dirty="0" err="1" smtClean="0">
                <a:solidFill>
                  <a:srgbClr val="000066"/>
                </a:solidFill>
                <a:latin typeface="Calibri" panose="020F0502020204030204" pitchFamily="34" charset="0"/>
                <a:cs typeface="Tahoma" pitchFamily="34" charset="0"/>
                <a:sym typeface="Tahoma" pitchFamily="34" charset="0"/>
              </a:rPr>
              <a:t>prevenzione</a:t>
            </a:r>
            <a:r>
              <a:rPr lang="en-US" altLang="it-IT" sz="2400" dirty="0" smtClean="0">
                <a:solidFill>
                  <a:srgbClr val="000066"/>
                </a:solidFill>
                <a:latin typeface="Calibri" panose="020F0502020204030204" pitchFamily="34" charset="0"/>
                <a:cs typeface="Tahoma" pitchFamily="34" charset="0"/>
                <a:sym typeface="Tahoma" pitchFamily="34" charset="0"/>
              </a:rPr>
              <a:t> e </a:t>
            </a:r>
            <a:r>
              <a:rPr lang="en-US" altLang="it-IT" sz="2400" dirty="0" err="1" smtClean="0">
                <a:solidFill>
                  <a:srgbClr val="000066"/>
                </a:solidFill>
                <a:latin typeface="Calibri" panose="020F0502020204030204" pitchFamily="34" charset="0"/>
                <a:cs typeface="Tahoma" pitchFamily="34" charset="0"/>
                <a:sym typeface="Tahoma" pitchFamily="34" charset="0"/>
              </a:rPr>
              <a:t>dalla</a:t>
            </a:r>
            <a:r>
              <a:rPr lang="en-US" altLang="it-IT" sz="2400" dirty="0" smtClean="0">
                <a:solidFill>
                  <a:srgbClr val="000066"/>
                </a:solidFill>
                <a:latin typeface="Calibri" panose="020F0502020204030204" pitchFamily="34" charset="0"/>
                <a:cs typeface="Tahoma" pitchFamily="34" charset="0"/>
                <a:sym typeface="Tahoma" pitchFamily="34" charset="0"/>
              </a:rPr>
              <a:t> </a:t>
            </a:r>
            <a:r>
              <a:rPr lang="en-US" altLang="it-IT" sz="2400" dirty="0" err="1" smtClean="0">
                <a:solidFill>
                  <a:srgbClr val="000066"/>
                </a:solidFill>
                <a:latin typeface="Calibri" panose="020F0502020204030204" pitchFamily="34" charset="0"/>
                <a:cs typeface="Tahoma" pitchFamily="34" charset="0"/>
                <a:sym typeface="Tahoma" pitchFamily="34" charset="0"/>
              </a:rPr>
              <a:t>tempestività</a:t>
            </a:r>
            <a:r>
              <a:rPr lang="en-US" altLang="it-IT" sz="2400" dirty="0" smtClean="0">
                <a:solidFill>
                  <a:srgbClr val="000066"/>
                </a:solidFill>
                <a:latin typeface="Calibri" panose="020F0502020204030204" pitchFamily="34" charset="0"/>
                <a:cs typeface="Tahoma" pitchFamily="34" charset="0"/>
                <a:sym typeface="Tahoma" pitchFamily="34" charset="0"/>
              </a:rPr>
              <a:t> </a:t>
            </a:r>
            <a:r>
              <a:rPr lang="en-US" altLang="it-IT" sz="2400" dirty="0" err="1" smtClean="0">
                <a:solidFill>
                  <a:srgbClr val="000066"/>
                </a:solidFill>
                <a:latin typeface="Calibri" panose="020F0502020204030204" pitchFamily="34" charset="0"/>
                <a:cs typeface="Tahoma" pitchFamily="34" charset="0"/>
                <a:sym typeface="Tahoma" pitchFamily="34" charset="0"/>
              </a:rPr>
              <a:t>delle</a:t>
            </a:r>
            <a:r>
              <a:rPr lang="en-US" altLang="it-IT" sz="2400" dirty="0" smtClean="0">
                <a:solidFill>
                  <a:srgbClr val="000066"/>
                </a:solidFill>
                <a:latin typeface="Calibri" panose="020F0502020204030204" pitchFamily="34" charset="0"/>
                <a:cs typeface="Tahoma" pitchFamily="34" charset="0"/>
                <a:sym typeface="Tahoma" pitchFamily="34" charset="0"/>
              </a:rPr>
              <a:t> </a:t>
            </a:r>
            <a:r>
              <a:rPr lang="en-US" altLang="it-IT" sz="2400" dirty="0" err="1" smtClean="0">
                <a:solidFill>
                  <a:srgbClr val="000066"/>
                </a:solidFill>
                <a:latin typeface="Calibri" panose="020F0502020204030204" pitchFamily="34" charset="0"/>
                <a:cs typeface="Tahoma" pitchFamily="34" charset="0"/>
                <a:sym typeface="Tahoma" pitchFamily="34" charset="0"/>
              </a:rPr>
              <a:t>manovre</a:t>
            </a:r>
            <a:r>
              <a:rPr lang="en-US" altLang="it-IT" sz="2400" dirty="0" smtClean="0">
                <a:solidFill>
                  <a:srgbClr val="000066"/>
                </a:solidFill>
                <a:latin typeface="Calibri" panose="020F0502020204030204" pitchFamily="34" charset="0"/>
                <a:cs typeface="Tahoma" pitchFamily="34" charset="0"/>
                <a:sym typeface="Tahoma" pitchFamily="34" charset="0"/>
              </a:rPr>
              <a:t> di RCP</a:t>
            </a:r>
            <a:endParaRPr lang="en-US" altLang="it-IT" sz="2400" dirty="0" smtClean="0">
              <a:solidFill>
                <a:srgbClr val="000066"/>
              </a:solidFill>
              <a:latin typeface="Calibri" panose="020F0502020204030204" pitchFamily="34" charset="0"/>
              <a:sym typeface="Tahoma" pitchFamily="34" charset="0"/>
            </a:endParaRPr>
          </a:p>
        </p:txBody>
      </p:sp>
      <p:sp>
        <p:nvSpPr>
          <p:cNvPr id="59395" name="Rectangle 2"/>
          <p:cNvSpPr>
            <a:spLocks noGrp="1" noChangeArrowheads="1"/>
          </p:cNvSpPr>
          <p:nvPr>
            <p:ph type="title"/>
          </p:nvPr>
        </p:nvSpPr>
        <p:spPr>
          <a:xfrm>
            <a:off x="755576" y="332656"/>
            <a:ext cx="7772400" cy="1143000"/>
          </a:xfrm>
        </p:spPr>
        <p:txBody>
          <a:bodyPr rIns="81279"/>
          <a:lstStyle/>
          <a:p>
            <a:pPr eaLnBrk="1" hangingPunct="1"/>
            <a:r>
              <a:rPr lang="en-US" altLang="it-IT" b="1" dirty="0" err="1" smtClean="0">
                <a:solidFill>
                  <a:srgbClr val="FF0000"/>
                </a:solidFill>
                <a:latin typeface="Calibri" panose="020F0502020204030204" pitchFamily="34" charset="0"/>
                <a:cs typeface="Tahoma" pitchFamily="34" charset="0"/>
                <a:sym typeface="Tahoma" pitchFamily="34" charset="0"/>
              </a:rPr>
              <a:t>Eziologia</a:t>
            </a:r>
            <a:r>
              <a:rPr lang="en-US" altLang="it-IT" b="1" dirty="0" smtClean="0">
                <a:solidFill>
                  <a:srgbClr val="FF0000"/>
                </a:solidFill>
                <a:latin typeface="Calibri" panose="020F0502020204030204" pitchFamily="34" charset="0"/>
                <a:cs typeface="Tahoma" pitchFamily="34" charset="0"/>
                <a:sym typeface="Tahoma" pitchFamily="34" charset="0"/>
              </a:rPr>
              <a:t> </a:t>
            </a:r>
            <a:r>
              <a:rPr lang="en-US" altLang="it-IT" b="1" dirty="0" err="1" smtClean="0">
                <a:solidFill>
                  <a:srgbClr val="FF0000"/>
                </a:solidFill>
                <a:latin typeface="Calibri" panose="020F0502020204030204" pitchFamily="34" charset="0"/>
                <a:cs typeface="Tahoma" pitchFamily="34" charset="0"/>
                <a:sym typeface="Tahoma" pitchFamily="34" charset="0"/>
              </a:rPr>
              <a:t>dell’arresto</a:t>
            </a:r>
            <a:r>
              <a:rPr lang="en-US" altLang="it-IT" b="1" dirty="0" smtClean="0">
                <a:solidFill>
                  <a:srgbClr val="FF0000"/>
                </a:solidFill>
                <a:latin typeface="Calibri" panose="020F0502020204030204" pitchFamily="34" charset="0"/>
                <a:cs typeface="Tahoma" pitchFamily="34" charset="0"/>
                <a:sym typeface="Tahoma" pitchFamily="34" charset="0"/>
              </a:rPr>
              <a:t> </a:t>
            </a:r>
            <a:r>
              <a:rPr lang="en-US" altLang="it-IT" b="1" dirty="0" err="1" smtClean="0">
                <a:solidFill>
                  <a:srgbClr val="FF0000"/>
                </a:solidFill>
                <a:latin typeface="Calibri" panose="020F0502020204030204" pitchFamily="34" charset="0"/>
                <a:cs typeface="Tahoma" pitchFamily="34" charset="0"/>
                <a:sym typeface="Tahoma" pitchFamily="34" charset="0"/>
              </a:rPr>
              <a:t>cardiaco</a:t>
            </a:r>
            <a:r>
              <a:rPr lang="en-US" altLang="it-IT" b="1" dirty="0" smtClean="0">
                <a:solidFill>
                  <a:srgbClr val="FF0000"/>
                </a:solidFill>
                <a:latin typeface="Calibri" panose="020F0502020204030204" pitchFamily="34" charset="0"/>
                <a:cs typeface="Tahoma" pitchFamily="34" charset="0"/>
                <a:sym typeface="Tahoma" pitchFamily="34" charset="0"/>
              </a:rPr>
              <a:t/>
            </a:r>
            <a:br>
              <a:rPr lang="en-US" altLang="it-IT" b="1" dirty="0" smtClean="0">
                <a:solidFill>
                  <a:srgbClr val="FF0000"/>
                </a:solidFill>
                <a:latin typeface="Calibri" panose="020F0502020204030204" pitchFamily="34" charset="0"/>
                <a:cs typeface="Tahoma" pitchFamily="34" charset="0"/>
                <a:sym typeface="Tahoma" pitchFamily="34" charset="0"/>
              </a:rPr>
            </a:br>
            <a:r>
              <a:rPr lang="en-US" altLang="it-IT" b="1" dirty="0" smtClean="0">
                <a:solidFill>
                  <a:srgbClr val="FF0000"/>
                </a:solidFill>
                <a:latin typeface="Calibri" panose="020F0502020204030204" pitchFamily="34" charset="0"/>
                <a:cs typeface="Tahoma" pitchFamily="34" charset="0"/>
                <a:sym typeface="Tahoma" pitchFamily="34" charset="0"/>
              </a:rPr>
              <a:t> in </a:t>
            </a:r>
            <a:r>
              <a:rPr lang="en-US" altLang="it-IT" b="1" dirty="0" err="1" smtClean="0">
                <a:solidFill>
                  <a:srgbClr val="FF0000"/>
                </a:solidFill>
                <a:latin typeface="Calibri" panose="020F0502020204030204" pitchFamily="34" charset="0"/>
                <a:cs typeface="Tahoma" pitchFamily="34" charset="0"/>
                <a:sym typeface="Tahoma" pitchFamily="34" charset="0"/>
              </a:rPr>
              <a:t>età</a:t>
            </a:r>
            <a:r>
              <a:rPr lang="en-US" altLang="it-IT" b="1" dirty="0" smtClean="0">
                <a:solidFill>
                  <a:srgbClr val="FF0000"/>
                </a:solidFill>
                <a:latin typeface="Calibri" panose="020F0502020204030204" pitchFamily="34" charset="0"/>
                <a:cs typeface="Tahoma" pitchFamily="34" charset="0"/>
                <a:sym typeface="Tahoma" pitchFamily="34" charset="0"/>
              </a:rPr>
              <a:t> </a:t>
            </a:r>
            <a:r>
              <a:rPr lang="en-US" altLang="it-IT" b="1" dirty="0" err="1" smtClean="0">
                <a:solidFill>
                  <a:srgbClr val="FF0000"/>
                </a:solidFill>
                <a:latin typeface="Calibri" panose="020F0502020204030204" pitchFamily="34" charset="0"/>
                <a:cs typeface="Tahoma" pitchFamily="34" charset="0"/>
                <a:sym typeface="Tahoma" pitchFamily="34" charset="0"/>
              </a:rPr>
              <a:t>pediatrica</a:t>
            </a:r>
            <a:r>
              <a:rPr lang="en-US" altLang="it-IT" b="1" dirty="0" smtClean="0">
                <a:solidFill>
                  <a:srgbClr val="FF0000"/>
                </a:solidFill>
                <a:latin typeface="Calibri" panose="020F0502020204030204" pitchFamily="34" charset="0"/>
                <a:cs typeface="Tahoma" pitchFamily="34" charset="0"/>
                <a:sym typeface="Tahoma" pitchFamily="34" charset="0"/>
              </a:rPr>
              <a:t> </a:t>
            </a:r>
            <a:endParaRPr lang="en-US" altLang="it-IT" b="1" dirty="0" smtClean="0">
              <a:solidFill>
                <a:srgbClr val="FF0000"/>
              </a:solidFill>
              <a:latin typeface="Calibri" panose="020F0502020204030204" pitchFamily="34" charset="0"/>
              <a:sym typeface="Tahoma" pitchFamily="34" charset="0"/>
            </a:endParaRPr>
          </a:p>
        </p:txBody>
      </p:sp>
      <p:pic>
        <p:nvPicPr>
          <p:cNvPr id="4" name="Picture 2"/>
          <p:cNvPicPr>
            <a:picLocks noChangeAspect="1" noChangeArrowheads="1"/>
          </p:cNvPicPr>
          <p:nvPr/>
        </p:nvPicPr>
        <p:blipFill>
          <a:blip r:embed="rId3" cstate="print"/>
          <a:srcRect/>
          <a:stretch>
            <a:fillRect/>
          </a:stretch>
        </p:blipFill>
        <p:spPr bwMode="auto">
          <a:xfrm>
            <a:off x="7910513" y="6092825"/>
            <a:ext cx="1054100" cy="608013"/>
          </a:xfrm>
          <a:prstGeom prst="rect">
            <a:avLst/>
          </a:prstGeom>
          <a:noFill/>
          <a:ln w="9525">
            <a:noFill/>
            <a:miter lim="800000"/>
            <a:headEnd/>
            <a:tailEnd/>
          </a:ln>
        </p:spPr>
      </p:pic>
    </p:spTree>
    <p:extLst>
      <p:ext uri="{BB962C8B-B14F-4D97-AF65-F5344CB8AC3E}">
        <p14:creationId xmlns:p14="http://schemas.microsoft.com/office/powerpoint/2010/main" xmlns="" val="296881372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ttangolo 1"/>
          <p:cNvSpPr>
            <a:spLocks noChangeArrowheads="1"/>
          </p:cNvSpPr>
          <p:nvPr/>
        </p:nvSpPr>
        <p:spPr bwMode="auto">
          <a:xfrm>
            <a:off x="571500" y="975824"/>
            <a:ext cx="1643045" cy="738664"/>
          </a:xfrm>
          <a:prstGeom prst="rect">
            <a:avLst/>
          </a:prstGeom>
          <a:noFill/>
          <a:ln w="9525">
            <a:noFill/>
            <a:miter lim="800000"/>
            <a:headEnd/>
            <a:tailEnd/>
          </a:ln>
        </p:spPr>
        <p:txBody>
          <a:bodyPr wrap="square">
            <a:spAutoFit/>
          </a:bodyPr>
          <a:lstStyle/>
          <a:p>
            <a:pPr algn="ctr" eaLnBrk="1" hangingPunct="1"/>
            <a:r>
              <a:rPr lang="it-IT" sz="1400" b="1" dirty="0">
                <a:cs typeface="Times New Roman" pitchFamily="18" charset="0"/>
              </a:rPr>
              <a:t>MALATTIA</a:t>
            </a:r>
          </a:p>
          <a:p>
            <a:pPr algn="ctr" eaLnBrk="1" hangingPunct="1"/>
            <a:r>
              <a:rPr lang="it-IT" sz="1400" b="1" dirty="0">
                <a:cs typeface="Times New Roman" pitchFamily="18" charset="0"/>
              </a:rPr>
              <a:t>RESPIRATORIA</a:t>
            </a:r>
          </a:p>
          <a:p>
            <a:pPr algn="ctr" eaLnBrk="1" hangingPunct="1"/>
            <a:endParaRPr lang="it-IT" sz="1400" dirty="0">
              <a:cs typeface="Times New Roman" pitchFamily="18" charset="0"/>
            </a:endParaRPr>
          </a:p>
        </p:txBody>
      </p:sp>
      <p:sp>
        <p:nvSpPr>
          <p:cNvPr id="3" name="Rettangolo 2"/>
          <p:cNvSpPr/>
          <p:nvPr/>
        </p:nvSpPr>
        <p:spPr>
          <a:xfrm>
            <a:off x="428596" y="714356"/>
            <a:ext cx="1857388" cy="1214446"/>
          </a:xfrm>
          <a:prstGeom prst="rect">
            <a:avLst/>
          </a:prstGeom>
          <a:noFill/>
          <a:ln>
            <a:solidFill>
              <a:schemeClr val="tx1"/>
            </a:solidFill>
          </a:ln>
          <a:effectLst>
            <a:glow rad="101600">
              <a:schemeClr val="accent6">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sp>
        <p:nvSpPr>
          <p:cNvPr id="6150" name="Rettangolo 3"/>
          <p:cNvSpPr>
            <a:spLocks noChangeArrowheads="1"/>
          </p:cNvSpPr>
          <p:nvPr/>
        </p:nvSpPr>
        <p:spPr bwMode="auto">
          <a:xfrm>
            <a:off x="2643188" y="976954"/>
            <a:ext cx="1785937" cy="523220"/>
          </a:xfrm>
          <a:prstGeom prst="rect">
            <a:avLst/>
          </a:prstGeom>
          <a:noFill/>
          <a:ln w="9525">
            <a:noFill/>
            <a:miter lim="800000"/>
            <a:headEnd/>
            <a:tailEnd/>
          </a:ln>
        </p:spPr>
        <p:txBody>
          <a:bodyPr>
            <a:spAutoFit/>
          </a:bodyPr>
          <a:lstStyle/>
          <a:p>
            <a:pPr algn="ctr" eaLnBrk="1" hangingPunct="1"/>
            <a:r>
              <a:rPr lang="it-IT" sz="1400" b="1" dirty="0">
                <a:cs typeface="Times New Roman" pitchFamily="18" charset="0"/>
              </a:rPr>
              <a:t>DEPRESSIONE</a:t>
            </a:r>
          </a:p>
          <a:p>
            <a:pPr algn="ctr" eaLnBrk="1" hangingPunct="1"/>
            <a:r>
              <a:rPr lang="it-IT" sz="1400" b="1" dirty="0" smtClean="0">
                <a:cs typeface="Times New Roman" pitchFamily="18" charset="0"/>
              </a:rPr>
              <a:t>RESPIRATORIA</a:t>
            </a:r>
            <a:endParaRPr lang="it-IT" sz="1400" b="1" dirty="0">
              <a:cs typeface="Times New Roman" pitchFamily="18" charset="0"/>
            </a:endParaRPr>
          </a:p>
        </p:txBody>
      </p:sp>
      <p:sp>
        <p:nvSpPr>
          <p:cNvPr id="5" name="Rettangolo 4"/>
          <p:cNvSpPr/>
          <p:nvPr/>
        </p:nvSpPr>
        <p:spPr>
          <a:xfrm>
            <a:off x="2643174" y="714356"/>
            <a:ext cx="1714512" cy="1214446"/>
          </a:xfrm>
          <a:prstGeom prst="rect">
            <a:avLst/>
          </a:prstGeom>
          <a:noFill/>
          <a:ln>
            <a:solidFill>
              <a:schemeClr val="tx1"/>
            </a:solidFill>
          </a:ln>
          <a:effectLst>
            <a:glow rad="101600">
              <a:schemeClr val="accent5">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sp>
        <p:nvSpPr>
          <p:cNvPr id="6154" name="Rettangolo 5"/>
          <p:cNvSpPr>
            <a:spLocks noChangeArrowheads="1"/>
          </p:cNvSpPr>
          <p:nvPr/>
        </p:nvSpPr>
        <p:spPr bwMode="auto">
          <a:xfrm>
            <a:off x="4786313" y="1000108"/>
            <a:ext cx="1571625" cy="523220"/>
          </a:xfrm>
          <a:prstGeom prst="rect">
            <a:avLst/>
          </a:prstGeom>
          <a:noFill/>
          <a:ln w="9525">
            <a:noFill/>
            <a:miter lim="800000"/>
            <a:headEnd/>
            <a:tailEnd/>
          </a:ln>
        </p:spPr>
        <p:txBody>
          <a:bodyPr>
            <a:spAutoFit/>
          </a:bodyPr>
          <a:lstStyle/>
          <a:p>
            <a:pPr algn="ctr" eaLnBrk="1" hangingPunct="1"/>
            <a:r>
              <a:rPr lang="it-IT" sz="1400" b="1" dirty="0">
                <a:cs typeface="Times New Roman" pitchFamily="18" charset="0"/>
              </a:rPr>
              <a:t>PERDITA </a:t>
            </a:r>
            <a:r>
              <a:rPr lang="it-IT" sz="1400" b="1" dirty="0" err="1">
                <a:cs typeface="Times New Roman" pitchFamily="18" charset="0"/>
              </a:rPr>
              <a:t>DI</a:t>
            </a:r>
            <a:endParaRPr lang="it-IT" sz="1400" b="1" dirty="0">
              <a:cs typeface="Times New Roman" pitchFamily="18" charset="0"/>
            </a:endParaRPr>
          </a:p>
          <a:p>
            <a:pPr algn="ctr" eaLnBrk="1" hangingPunct="1"/>
            <a:r>
              <a:rPr lang="it-IT" sz="1400" b="1" dirty="0" smtClean="0">
                <a:cs typeface="Times New Roman" pitchFamily="18" charset="0"/>
              </a:rPr>
              <a:t>FLUIDI</a:t>
            </a:r>
            <a:endParaRPr lang="it-IT" sz="1400" b="1" dirty="0">
              <a:cs typeface="Times New Roman" pitchFamily="18" charset="0"/>
            </a:endParaRPr>
          </a:p>
        </p:txBody>
      </p:sp>
      <p:sp>
        <p:nvSpPr>
          <p:cNvPr id="8" name="Rettangolo 7"/>
          <p:cNvSpPr/>
          <p:nvPr/>
        </p:nvSpPr>
        <p:spPr>
          <a:xfrm>
            <a:off x="4714876" y="714356"/>
            <a:ext cx="1714512" cy="1214446"/>
          </a:xfrm>
          <a:prstGeom prst="rect">
            <a:avLst/>
          </a:prstGeom>
          <a:noFill/>
          <a:ln>
            <a:solidFill>
              <a:schemeClr val="tx1"/>
            </a:solidFill>
          </a:ln>
          <a:effectLst>
            <a:glow rad="101600">
              <a:schemeClr val="accent4">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sp>
        <p:nvSpPr>
          <p:cNvPr id="9" name="Rettangolo 8"/>
          <p:cNvSpPr/>
          <p:nvPr/>
        </p:nvSpPr>
        <p:spPr>
          <a:xfrm>
            <a:off x="6715124" y="1000108"/>
            <a:ext cx="2143124" cy="523220"/>
          </a:xfrm>
          <a:prstGeom prst="rect">
            <a:avLst/>
          </a:prstGeom>
          <a:effectLst>
            <a:glow rad="101600">
              <a:schemeClr val="accent1">
                <a:satMod val="175000"/>
                <a:alpha val="40000"/>
              </a:schemeClr>
            </a:glow>
          </a:effectLst>
        </p:spPr>
        <p:txBody>
          <a:bodyPr>
            <a:spAutoFit/>
          </a:bodyPr>
          <a:lstStyle/>
          <a:p>
            <a:pPr algn="ctr" eaLnBrk="1" fontAlgn="auto" hangingPunct="1">
              <a:spcBef>
                <a:spcPts val="0"/>
              </a:spcBef>
              <a:spcAft>
                <a:spcPts val="0"/>
              </a:spcAft>
              <a:defRPr/>
            </a:pPr>
            <a:r>
              <a:rPr lang="it-IT" sz="1400" b="1" dirty="0">
                <a:cs typeface="Times New Roman" pitchFamily="18" charset="0"/>
              </a:rPr>
              <a:t>MALDISTRIBUZIONE</a:t>
            </a:r>
          </a:p>
          <a:p>
            <a:pPr algn="ctr" eaLnBrk="1" fontAlgn="auto" hangingPunct="1">
              <a:spcBef>
                <a:spcPts val="0"/>
              </a:spcBef>
              <a:spcAft>
                <a:spcPts val="0"/>
              </a:spcAft>
              <a:defRPr/>
            </a:pPr>
            <a:r>
              <a:rPr lang="it-IT" sz="1400" b="1" dirty="0">
                <a:cs typeface="Times New Roman" pitchFamily="18" charset="0"/>
              </a:rPr>
              <a:t>DEI </a:t>
            </a:r>
            <a:r>
              <a:rPr lang="it-IT" sz="1400" b="1" dirty="0" smtClean="0">
                <a:cs typeface="Times New Roman" pitchFamily="18" charset="0"/>
              </a:rPr>
              <a:t>FLUIDI</a:t>
            </a:r>
            <a:endParaRPr lang="it-IT" sz="1400" b="1" dirty="0">
              <a:cs typeface="Times New Roman" pitchFamily="18" charset="0"/>
            </a:endParaRPr>
          </a:p>
        </p:txBody>
      </p:sp>
      <p:sp>
        <p:nvSpPr>
          <p:cNvPr id="10" name="Rettangolo 9"/>
          <p:cNvSpPr/>
          <p:nvPr/>
        </p:nvSpPr>
        <p:spPr>
          <a:xfrm>
            <a:off x="6786578" y="714356"/>
            <a:ext cx="2000264" cy="1214446"/>
          </a:xfrm>
          <a:prstGeom prst="rect">
            <a:avLst/>
          </a:prstGeom>
          <a:noFill/>
          <a:ln>
            <a:solidFill>
              <a:schemeClr val="tx1"/>
            </a:solidFill>
          </a:ln>
          <a:effectLst>
            <a:glow rad="101600">
              <a:schemeClr val="accent2">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sp>
        <p:nvSpPr>
          <p:cNvPr id="11" name="Rettangolo 10"/>
          <p:cNvSpPr/>
          <p:nvPr/>
        </p:nvSpPr>
        <p:spPr>
          <a:xfrm>
            <a:off x="500034" y="2714620"/>
            <a:ext cx="3714776" cy="928694"/>
          </a:xfrm>
          <a:prstGeom prst="rect">
            <a:avLst/>
          </a:prstGeom>
          <a:solidFill>
            <a:schemeClr val="tx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it-IT" b="1" dirty="0">
                <a:solidFill>
                  <a:srgbClr val="002060"/>
                </a:solidFill>
                <a:cs typeface="Times New Roman" pitchFamily="18" charset="0"/>
              </a:rPr>
              <a:t>INSUFFICIENZA </a:t>
            </a:r>
            <a:r>
              <a:rPr lang="it-IT" b="1" dirty="0" smtClean="0">
                <a:solidFill>
                  <a:srgbClr val="002060"/>
                </a:solidFill>
                <a:cs typeface="Times New Roman" pitchFamily="18" charset="0"/>
              </a:rPr>
              <a:t>RESPIRATORIA</a:t>
            </a:r>
          </a:p>
          <a:p>
            <a:pPr algn="ctr" eaLnBrk="1" fontAlgn="auto" hangingPunct="1">
              <a:spcBef>
                <a:spcPts val="0"/>
              </a:spcBef>
              <a:spcAft>
                <a:spcPts val="0"/>
              </a:spcAft>
              <a:defRPr/>
            </a:pPr>
            <a:r>
              <a:rPr lang="it-IT" b="1" dirty="0" smtClean="0">
                <a:solidFill>
                  <a:srgbClr val="002060"/>
                </a:solidFill>
                <a:cs typeface="Times New Roman" pitchFamily="18" charset="0"/>
              </a:rPr>
              <a:t>(Ipossia)</a:t>
            </a:r>
            <a:endParaRPr lang="it-IT" b="1" dirty="0">
              <a:solidFill>
                <a:srgbClr val="002060"/>
              </a:solidFill>
              <a:cs typeface="Times New Roman" pitchFamily="18" charset="0"/>
            </a:endParaRPr>
          </a:p>
        </p:txBody>
      </p:sp>
      <p:sp>
        <p:nvSpPr>
          <p:cNvPr id="12" name="Rettangolo 11"/>
          <p:cNvSpPr/>
          <p:nvPr/>
        </p:nvSpPr>
        <p:spPr>
          <a:xfrm>
            <a:off x="4857752" y="2714620"/>
            <a:ext cx="3714776" cy="928694"/>
          </a:xfrm>
          <a:prstGeom prst="rect">
            <a:avLst/>
          </a:prstGeom>
          <a:solidFill>
            <a:srgbClr val="DBEEF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it-IT" b="1" dirty="0">
                <a:solidFill>
                  <a:srgbClr val="FF0000"/>
                </a:solidFill>
                <a:cs typeface="Times New Roman" pitchFamily="18" charset="0"/>
              </a:rPr>
              <a:t>INSUFFICIENZA </a:t>
            </a:r>
            <a:r>
              <a:rPr lang="it-IT" b="1" dirty="0" smtClean="0">
                <a:solidFill>
                  <a:srgbClr val="FF0000"/>
                </a:solidFill>
                <a:cs typeface="Times New Roman" pitchFamily="18" charset="0"/>
              </a:rPr>
              <a:t>CIRCOLATORIA</a:t>
            </a:r>
          </a:p>
          <a:p>
            <a:pPr algn="ctr" eaLnBrk="1" fontAlgn="auto" hangingPunct="1">
              <a:spcBef>
                <a:spcPts val="0"/>
              </a:spcBef>
              <a:spcAft>
                <a:spcPts val="0"/>
              </a:spcAft>
              <a:defRPr/>
            </a:pPr>
            <a:r>
              <a:rPr lang="it-IT" b="1" dirty="0" smtClean="0">
                <a:solidFill>
                  <a:srgbClr val="FF0000"/>
                </a:solidFill>
                <a:cs typeface="Times New Roman" pitchFamily="18" charset="0"/>
              </a:rPr>
              <a:t>(Ipoperfusione)</a:t>
            </a:r>
            <a:endParaRPr lang="it-IT" b="1" dirty="0">
              <a:solidFill>
                <a:srgbClr val="FF0000"/>
              </a:solidFill>
              <a:cs typeface="Times New Roman" pitchFamily="18" charset="0"/>
            </a:endParaRPr>
          </a:p>
        </p:txBody>
      </p:sp>
      <p:sp>
        <p:nvSpPr>
          <p:cNvPr id="13" name="Rettangolo arrotondato 12"/>
          <p:cNvSpPr/>
          <p:nvPr/>
        </p:nvSpPr>
        <p:spPr>
          <a:xfrm>
            <a:off x="3143250" y="4071938"/>
            <a:ext cx="2857500" cy="928687"/>
          </a:xfrm>
          <a:prstGeom prst="roundRect">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it-IT" sz="2400" dirty="0">
                <a:ln w="18415" cmpd="sng">
                  <a:solidFill>
                    <a:srgbClr val="FFFFFF"/>
                  </a:solidFill>
                  <a:prstDash val="solid"/>
                </a:ln>
                <a:solidFill>
                  <a:srgbClr val="FFFFFF"/>
                </a:solidFill>
                <a:effectLst>
                  <a:outerShdw blurRad="63500" dir="3600000" algn="tl" rotWithShape="0">
                    <a:srgbClr val="000000">
                      <a:alpha val="70000"/>
                    </a:srgbClr>
                  </a:outerShdw>
                </a:effectLst>
                <a:cs typeface="Times New Roman" pitchFamily="18" charset="0"/>
              </a:rPr>
              <a:t>BRADICARDIA</a:t>
            </a:r>
          </a:p>
        </p:txBody>
      </p:sp>
      <p:sp>
        <p:nvSpPr>
          <p:cNvPr id="6171" name="CasellaDiTesto 14"/>
          <p:cNvSpPr txBox="1">
            <a:spLocks noChangeArrowheads="1"/>
          </p:cNvSpPr>
          <p:nvPr/>
        </p:nvSpPr>
        <p:spPr bwMode="auto">
          <a:xfrm>
            <a:off x="2955056" y="6000750"/>
            <a:ext cx="3213251" cy="523220"/>
          </a:xfrm>
          <a:prstGeom prst="rect">
            <a:avLst/>
          </a:prstGeom>
          <a:noFill/>
          <a:ln w="9525">
            <a:noFill/>
            <a:miter lim="800000"/>
            <a:headEnd/>
            <a:tailEnd/>
          </a:ln>
        </p:spPr>
        <p:txBody>
          <a:bodyPr wrap="none">
            <a:spAutoFit/>
          </a:bodyPr>
          <a:lstStyle/>
          <a:p>
            <a:pPr algn="ctr" eaLnBrk="1" hangingPunct="1"/>
            <a:r>
              <a:rPr lang="it-IT" sz="2800" b="1" dirty="0">
                <a:solidFill>
                  <a:srgbClr val="FF0000"/>
                </a:solidFill>
                <a:cs typeface="Times New Roman" pitchFamily="18" charset="0"/>
              </a:rPr>
              <a:t>ARRESTO CARDIACO</a:t>
            </a:r>
          </a:p>
        </p:txBody>
      </p:sp>
      <p:sp>
        <p:nvSpPr>
          <p:cNvPr id="16" name="Freccia a destra 15"/>
          <p:cNvSpPr/>
          <p:nvPr/>
        </p:nvSpPr>
        <p:spPr>
          <a:xfrm rot="5400000">
            <a:off x="1063625" y="2079625"/>
            <a:ext cx="642938" cy="484188"/>
          </a:xfrm>
          <a:prstGeom prst="rightArrow">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sp>
        <p:nvSpPr>
          <p:cNvPr id="17" name="Freccia a destra 16"/>
          <p:cNvSpPr/>
          <p:nvPr/>
        </p:nvSpPr>
        <p:spPr>
          <a:xfrm rot="5400000">
            <a:off x="7493000" y="2079625"/>
            <a:ext cx="642938" cy="484188"/>
          </a:xfrm>
          <a:prstGeom prst="rightArrow">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sp>
        <p:nvSpPr>
          <p:cNvPr id="18" name="Freccia a destra 17"/>
          <p:cNvSpPr/>
          <p:nvPr/>
        </p:nvSpPr>
        <p:spPr>
          <a:xfrm rot="5400000">
            <a:off x="5278438" y="2079625"/>
            <a:ext cx="642938" cy="484187"/>
          </a:xfrm>
          <a:prstGeom prst="rightArrow">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sp>
        <p:nvSpPr>
          <p:cNvPr id="19" name="Freccia a destra 18"/>
          <p:cNvSpPr/>
          <p:nvPr/>
        </p:nvSpPr>
        <p:spPr>
          <a:xfrm rot="5400000">
            <a:off x="3206750" y="2079625"/>
            <a:ext cx="642938" cy="484188"/>
          </a:xfrm>
          <a:prstGeom prst="rightArrow">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sp>
        <p:nvSpPr>
          <p:cNvPr id="20" name="Freccia curva 19"/>
          <p:cNvSpPr/>
          <p:nvPr/>
        </p:nvSpPr>
        <p:spPr>
          <a:xfrm flipV="1">
            <a:off x="2000250" y="3714750"/>
            <a:ext cx="1000125" cy="1071563"/>
          </a:xfrm>
          <a:prstGeom prst="bentArrow">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t-IT">
              <a:solidFill>
                <a:schemeClr val="tx1"/>
              </a:solidFill>
            </a:endParaRPr>
          </a:p>
        </p:txBody>
      </p:sp>
      <p:sp>
        <p:nvSpPr>
          <p:cNvPr id="21" name="Freccia curva 20"/>
          <p:cNvSpPr/>
          <p:nvPr/>
        </p:nvSpPr>
        <p:spPr>
          <a:xfrm flipH="1" flipV="1">
            <a:off x="6072188" y="3714750"/>
            <a:ext cx="928687" cy="1071563"/>
          </a:xfrm>
          <a:prstGeom prst="bentArrow">
            <a:avLst>
              <a:gd name="adj1" fmla="val 25000"/>
              <a:gd name="adj2" fmla="val 25000"/>
              <a:gd name="adj3" fmla="val 25000"/>
              <a:gd name="adj4" fmla="val 43750"/>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t-IT">
              <a:solidFill>
                <a:schemeClr val="tx1"/>
              </a:solidFill>
            </a:endParaRPr>
          </a:p>
        </p:txBody>
      </p:sp>
      <p:sp>
        <p:nvSpPr>
          <p:cNvPr id="22" name="Freccia a destra 21"/>
          <p:cNvSpPr/>
          <p:nvPr/>
        </p:nvSpPr>
        <p:spPr>
          <a:xfrm rot="5400000">
            <a:off x="4171157" y="5330031"/>
            <a:ext cx="857250" cy="484187"/>
          </a:xfrm>
          <a:prstGeom prst="rightArrow">
            <a:avLst/>
          </a:prstGeom>
          <a:solidFill>
            <a:schemeClr val="accent5">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pic>
        <p:nvPicPr>
          <p:cNvPr id="23" name="Picture 2"/>
          <p:cNvPicPr>
            <a:picLocks noChangeAspect="1" noChangeArrowheads="1"/>
          </p:cNvPicPr>
          <p:nvPr/>
        </p:nvPicPr>
        <p:blipFill>
          <a:blip r:embed="rId3" cstate="print"/>
          <a:srcRect/>
          <a:stretch>
            <a:fillRect/>
          </a:stretch>
        </p:blipFill>
        <p:spPr bwMode="auto">
          <a:xfrm>
            <a:off x="7910513" y="6092825"/>
            <a:ext cx="1054100" cy="608013"/>
          </a:xfrm>
          <a:prstGeom prst="rect">
            <a:avLst/>
          </a:prstGeom>
          <a:noFill/>
          <a:ln w="9525">
            <a:noFill/>
            <a:miter lim="800000"/>
            <a:headEnd/>
            <a:tailEnd/>
          </a:ln>
        </p:spPr>
      </p:pic>
    </p:spTree>
    <p:extLst>
      <p:ext uri="{BB962C8B-B14F-4D97-AF65-F5344CB8AC3E}">
        <p14:creationId xmlns:p14="http://schemas.microsoft.com/office/powerpoint/2010/main" xmlns="" val="25652427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1"/>
          <p:cNvSpPr>
            <a:spLocks/>
          </p:cNvSpPr>
          <p:nvPr/>
        </p:nvSpPr>
        <p:spPr bwMode="auto">
          <a:xfrm>
            <a:off x="5565422" y="1449388"/>
            <a:ext cx="2991556"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39688" bIns="0"/>
          <a:lstStyle>
            <a:lvl1pPr marL="39688" eaLnBrk="0" hangingPunct="0">
              <a:spcBef>
                <a:spcPts val="700"/>
              </a:spcBef>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1pPr>
            <a:lvl2pPr marL="742950" indent="-285750" eaLnBrk="0" hangingPunct="0">
              <a:spcBef>
                <a:spcPts val="700"/>
              </a:spcBef>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2pPr>
            <a:lvl3pPr marL="1143000" indent="-228600" eaLnBrk="0" hangingPunct="0">
              <a:spcBef>
                <a:spcPts val="700"/>
              </a:spcBef>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3pPr>
            <a:lvl4pPr marL="1600200" indent="-228600" eaLnBrk="0" hangingPunct="0">
              <a:spcBef>
                <a:spcPts val="700"/>
              </a:spcBef>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4pPr>
            <a:lvl5pPr marL="2057400" indent="-228600" eaLnBrk="0" hangingPunct="0">
              <a:spcBef>
                <a:spcPts val="700"/>
              </a:spcBef>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5pPr>
            <a:lvl6pPr marL="2514600" indent="-228600" eaLnBrk="0" fontAlgn="base" hangingPunct="0">
              <a:spcBef>
                <a:spcPts val="700"/>
              </a:spcBef>
              <a:spcAft>
                <a:spcPct val="0"/>
              </a:spcAft>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6pPr>
            <a:lvl7pPr marL="2971800" indent="-228600" eaLnBrk="0" fontAlgn="base" hangingPunct="0">
              <a:spcBef>
                <a:spcPts val="700"/>
              </a:spcBef>
              <a:spcAft>
                <a:spcPct val="0"/>
              </a:spcAft>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7pPr>
            <a:lvl8pPr marL="3429000" indent="-228600" eaLnBrk="0" fontAlgn="base" hangingPunct="0">
              <a:spcBef>
                <a:spcPts val="700"/>
              </a:spcBef>
              <a:spcAft>
                <a:spcPct val="0"/>
              </a:spcAft>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8pPr>
            <a:lvl9pPr marL="3886200" indent="-228600" eaLnBrk="0" fontAlgn="base" hangingPunct="0">
              <a:spcBef>
                <a:spcPts val="700"/>
              </a:spcBef>
              <a:spcAft>
                <a:spcPct val="0"/>
              </a:spcAft>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9pPr>
          </a:lstStyle>
          <a:p>
            <a:pPr algn="ctr" eaLnBrk="1" hangingPunct="1">
              <a:spcBef>
                <a:spcPts val="1700"/>
              </a:spcBef>
              <a:buClrTx/>
              <a:buSzTx/>
              <a:buFontTx/>
              <a:buNone/>
            </a:pPr>
            <a:r>
              <a:rPr lang="en-US" altLang="it-IT" sz="2800" b="1">
                <a:solidFill>
                  <a:srgbClr val="000066"/>
                </a:solidFill>
                <a:latin typeface="Calibri" panose="020F0502020204030204" pitchFamily="34" charset="0"/>
                <a:cs typeface="Tahoma" pitchFamily="34" charset="0"/>
                <a:sym typeface="Tahoma" pitchFamily="34" charset="0"/>
              </a:rPr>
              <a:t>Sopravvivenza in caso di arresto cardiaco</a:t>
            </a:r>
          </a:p>
        </p:txBody>
      </p:sp>
      <p:sp>
        <p:nvSpPr>
          <p:cNvPr id="62467" name="Rectangle 2"/>
          <p:cNvSpPr>
            <a:spLocks/>
          </p:cNvSpPr>
          <p:nvPr/>
        </p:nvSpPr>
        <p:spPr bwMode="auto">
          <a:xfrm>
            <a:off x="475545" y="1412875"/>
            <a:ext cx="4210756"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39688" bIns="0"/>
          <a:lstStyle>
            <a:lvl1pPr marL="39688" eaLnBrk="0" hangingPunct="0">
              <a:spcBef>
                <a:spcPts val="700"/>
              </a:spcBef>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1pPr>
            <a:lvl2pPr marL="742950" indent="-285750" eaLnBrk="0" hangingPunct="0">
              <a:spcBef>
                <a:spcPts val="700"/>
              </a:spcBef>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2pPr>
            <a:lvl3pPr marL="1143000" indent="-228600" eaLnBrk="0" hangingPunct="0">
              <a:spcBef>
                <a:spcPts val="700"/>
              </a:spcBef>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3pPr>
            <a:lvl4pPr marL="1600200" indent="-228600" eaLnBrk="0" hangingPunct="0">
              <a:spcBef>
                <a:spcPts val="700"/>
              </a:spcBef>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4pPr>
            <a:lvl5pPr marL="2057400" indent="-228600" eaLnBrk="0" hangingPunct="0">
              <a:spcBef>
                <a:spcPts val="700"/>
              </a:spcBef>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5pPr>
            <a:lvl6pPr marL="2514600" indent="-228600" eaLnBrk="0" fontAlgn="base" hangingPunct="0">
              <a:spcBef>
                <a:spcPts val="700"/>
              </a:spcBef>
              <a:spcAft>
                <a:spcPct val="0"/>
              </a:spcAft>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6pPr>
            <a:lvl7pPr marL="2971800" indent="-228600" eaLnBrk="0" fontAlgn="base" hangingPunct="0">
              <a:spcBef>
                <a:spcPts val="700"/>
              </a:spcBef>
              <a:spcAft>
                <a:spcPct val="0"/>
              </a:spcAft>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7pPr>
            <a:lvl8pPr marL="3429000" indent="-228600" eaLnBrk="0" fontAlgn="base" hangingPunct="0">
              <a:spcBef>
                <a:spcPts val="700"/>
              </a:spcBef>
              <a:spcAft>
                <a:spcPct val="0"/>
              </a:spcAft>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8pPr>
            <a:lvl9pPr marL="3886200" indent="-228600" eaLnBrk="0" fontAlgn="base" hangingPunct="0">
              <a:spcBef>
                <a:spcPts val="700"/>
              </a:spcBef>
              <a:spcAft>
                <a:spcPct val="0"/>
              </a:spcAft>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9pPr>
          </a:lstStyle>
          <a:p>
            <a:pPr algn="ctr" eaLnBrk="1" hangingPunct="1">
              <a:spcBef>
                <a:spcPts val="1700"/>
              </a:spcBef>
              <a:buClrTx/>
              <a:buSzTx/>
              <a:buFontTx/>
              <a:buNone/>
            </a:pPr>
            <a:r>
              <a:rPr lang="en-US" altLang="it-IT" sz="2800" b="1" dirty="0" err="1">
                <a:solidFill>
                  <a:srgbClr val="000066"/>
                </a:solidFill>
                <a:latin typeface="Calibri" panose="020F0502020204030204" pitchFamily="34" charset="0"/>
                <a:cs typeface="Tahoma" pitchFamily="34" charset="0"/>
                <a:sym typeface="Tahoma" pitchFamily="34" charset="0"/>
              </a:rPr>
              <a:t>Sopravvivenza</a:t>
            </a:r>
            <a:r>
              <a:rPr lang="en-US" altLang="it-IT" sz="2800" b="1" dirty="0">
                <a:solidFill>
                  <a:srgbClr val="000066"/>
                </a:solidFill>
                <a:latin typeface="Calibri" panose="020F0502020204030204" pitchFamily="34" charset="0"/>
                <a:cs typeface="Tahoma" pitchFamily="34" charset="0"/>
                <a:sym typeface="Tahoma" pitchFamily="34" charset="0"/>
              </a:rPr>
              <a:t> in </a:t>
            </a:r>
            <a:r>
              <a:rPr lang="en-US" altLang="it-IT" sz="2800" b="1" dirty="0" err="1">
                <a:solidFill>
                  <a:srgbClr val="000066"/>
                </a:solidFill>
                <a:latin typeface="Calibri" panose="020F0502020204030204" pitchFamily="34" charset="0"/>
                <a:cs typeface="Tahoma" pitchFamily="34" charset="0"/>
                <a:sym typeface="Tahoma" pitchFamily="34" charset="0"/>
              </a:rPr>
              <a:t>caso</a:t>
            </a:r>
            <a:r>
              <a:rPr lang="en-US" altLang="it-IT" sz="2800" b="1" dirty="0">
                <a:solidFill>
                  <a:srgbClr val="000066"/>
                </a:solidFill>
                <a:latin typeface="Calibri" panose="020F0502020204030204" pitchFamily="34" charset="0"/>
                <a:cs typeface="Tahoma" pitchFamily="34" charset="0"/>
                <a:sym typeface="Tahoma" pitchFamily="34" charset="0"/>
              </a:rPr>
              <a:t> di </a:t>
            </a:r>
            <a:r>
              <a:rPr lang="en-US" altLang="it-IT" sz="2800" b="1" dirty="0" err="1">
                <a:solidFill>
                  <a:srgbClr val="000066"/>
                </a:solidFill>
                <a:latin typeface="Calibri" panose="020F0502020204030204" pitchFamily="34" charset="0"/>
                <a:cs typeface="Tahoma" pitchFamily="34" charset="0"/>
                <a:sym typeface="Tahoma" pitchFamily="34" charset="0"/>
              </a:rPr>
              <a:t>arresto</a:t>
            </a:r>
            <a:r>
              <a:rPr lang="en-US" altLang="it-IT" sz="2800" b="1" dirty="0">
                <a:solidFill>
                  <a:srgbClr val="000066"/>
                </a:solidFill>
                <a:latin typeface="Calibri" panose="020F0502020204030204" pitchFamily="34" charset="0"/>
                <a:cs typeface="Tahoma" pitchFamily="34" charset="0"/>
                <a:sym typeface="Tahoma" pitchFamily="34" charset="0"/>
              </a:rPr>
              <a:t> </a:t>
            </a:r>
            <a:r>
              <a:rPr lang="en-US" altLang="it-IT" sz="2800" b="1" dirty="0" err="1">
                <a:solidFill>
                  <a:srgbClr val="000066"/>
                </a:solidFill>
                <a:latin typeface="Calibri" panose="020F0502020204030204" pitchFamily="34" charset="0"/>
                <a:cs typeface="Tahoma" pitchFamily="34" charset="0"/>
                <a:sym typeface="Tahoma" pitchFamily="34" charset="0"/>
              </a:rPr>
              <a:t>respiratorio</a:t>
            </a:r>
            <a:r>
              <a:rPr lang="en-US" altLang="it-IT" sz="2800" b="1" dirty="0">
                <a:solidFill>
                  <a:srgbClr val="000066"/>
                </a:solidFill>
                <a:latin typeface="Calibri" panose="020F0502020204030204" pitchFamily="34" charset="0"/>
                <a:cs typeface="Tahoma" pitchFamily="34" charset="0"/>
                <a:sym typeface="Tahoma" pitchFamily="34" charset="0"/>
              </a:rPr>
              <a:t> </a:t>
            </a:r>
            <a:r>
              <a:rPr lang="en-US" altLang="it-IT" sz="2800" b="1" dirty="0" err="1">
                <a:solidFill>
                  <a:srgbClr val="000066"/>
                </a:solidFill>
                <a:latin typeface="Calibri" panose="020F0502020204030204" pitchFamily="34" charset="0"/>
                <a:cs typeface="Tahoma" pitchFamily="34" charset="0"/>
                <a:sym typeface="Tahoma" pitchFamily="34" charset="0"/>
              </a:rPr>
              <a:t>senza</a:t>
            </a:r>
            <a:r>
              <a:rPr lang="en-US" altLang="it-IT" sz="2800" b="1" dirty="0">
                <a:solidFill>
                  <a:srgbClr val="000066"/>
                </a:solidFill>
                <a:latin typeface="Calibri" panose="020F0502020204030204" pitchFamily="34" charset="0"/>
                <a:cs typeface="Tahoma" pitchFamily="34" charset="0"/>
                <a:sym typeface="Tahoma" pitchFamily="34" charset="0"/>
              </a:rPr>
              <a:t> </a:t>
            </a:r>
            <a:r>
              <a:rPr lang="en-US" altLang="it-IT" sz="2800" b="1" dirty="0" err="1">
                <a:solidFill>
                  <a:srgbClr val="000066"/>
                </a:solidFill>
                <a:latin typeface="Calibri" panose="020F0502020204030204" pitchFamily="34" charset="0"/>
                <a:cs typeface="Tahoma" pitchFamily="34" charset="0"/>
                <a:sym typeface="Tahoma" pitchFamily="34" charset="0"/>
              </a:rPr>
              <a:t>arresto</a:t>
            </a:r>
            <a:r>
              <a:rPr lang="en-US" altLang="it-IT" sz="2800" b="1" dirty="0">
                <a:solidFill>
                  <a:srgbClr val="000066"/>
                </a:solidFill>
                <a:latin typeface="Calibri" panose="020F0502020204030204" pitchFamily="34" charset="0"/>
                <a:cs typeface="Tahoma" pitchFamily="34" charset="0"/>
                <a:sym typeface="Tahoma" pitchFamily="34" charset="0"/>
              </a:rPr>
              <a:t> </a:t>
            </a:r>
            <a:r>
              <a:rPr lang="en-US" altLang="it-IT" sz="2800" b="1" dirty="0" err="1">
                <a:solidFill>
                  <a:srgbClr val="000066"/>
                </a:solidFill>
                <a:latin typeface="Calibri" panose="020F0502020204030204" pitchFamily="34" charset="0"/>
                <a:cs typeface="Tahoma" pitchFamily="34" charset="0"/>
                <a:sym typeface="Tahoma" pitchFamily="34" charset="0"/>
              </a:rPr>
              <a:t>cardiaco</a:t>
            </a:r>
            <a:endParaRPr lang="en-US" altLang="it-IT" sz="2800" b="1" dirty="0">
              <a:solidFill>
                <a:srgbClr val="000066"/>
              </a:solidFill>
              <a:latin typeface="Calibri" panose="020F0502020204030204" pitchFamily="34" charset="0"/>
              <a:cs typeface="Tahoma" pitchFamily="34" charset="0"/>
              <a:sym typeface="Tahoma" pitchFamily="34" charset="0"/>
            </a:endParaRPr>
          </a:p>
        </p:txBody>
      </p:sp>
      <p:sp>
        <p:nvSpPr>
          <p:cNvPr id="62468" name="Oval 3"/>
          <p:cNvSpPr>
            <a:spLocks/>
          </p:cNvSpPr>
          <p:nvPr/>
        </p:nvSpPr>
        <p:spPr bwMode="auto">
          <a:xfrm>
            <a:off x="5283200" y="3124200"/>
            <a:ext cx="3263900" cy="2732088"/>
          </a:xfrm>
          <a:prstGeom prst="ellipse">
            <a:avLst/>
          </a:prstGeom>
          <a:solidFill>
            <a:srgbClr val="66CCFF"/>
          </a:solidFill>
          <a:ln>
            <a:noFill/>
          </a:ln>
          <a:extLst>
            <a:ext uri="{91240B29-F687-4F45-9708-019B960494DF}">
              <a14:hiddenLine xmlns:a14="http://schemas.microsoft.com/office/drawing/2010/main" xmlns="" w="12700">
                <a:solidFill>
                  <a:srgbClr val="000000"/>
                </a:solidFill>
                <a:round/>
                <a:headEnd/>
                <a:tailEnd/>
              </a14:hiddenLine>
            </a:ext>
          </a:extLst>
        </p:spPr>
        <p:txBody>
          <a:bodyPr lIns="0" tIns="0" rIns="0" bIns="0"/>
          <a:lstStyle>
            <a:lvl1pPr eaLnBrk="0" hangingPunct="0">
              <a:spcBef>
                <a:spcPts val="700"/>
              </a:spcBef>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1pPr>
            <a:lvl2pPr marL="742950" indent="-285750" eaLnBrk="0" hangingPunct="0">
              <a:spcBef>
                <a:spcPts val="700"/>
              </a:spcBef>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2pPr>
            <a:lvl3pPr marL="1143000" indent="-228600" eaLnBrk="0" hangingPunct="0">
              <a:spcBef>
                <a:spcPts val="700"/>
              </a:spcBef>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3pPr>
            <a:lvl4pPr marL="1600200" indent="-228600" eaLnBrk="0" hangingPunct="0">
              <a:spcBef>
                <a:spcPts val="700"/>
              </a:spcBef>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4pPr>
            <a:lvl5pPr marL="2057400" indent="-228600" eaLnBrk="0" hangingPunct="0">
              <a:spcBef>
                <a:spcPts val="700"/>
              </a:spcBef>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5pPr>
            <a:lvl6pPr marL="2514600" indent="-228600" eaLnBrk="0" fontAlgn="base" hangingPunct="0">
              <a:spcBef>
                <a:spcPts val="700"/>
              </a:spcBef>
              <a:spcAft>
                <a:spcPct val="0"/>
              </a:spcAft>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6pPr>
            <a:lvl7pPr marL="2971800" indent="-228600" eaLnBrk="0" fontAlgn="base" hangingPunct="0">
              <a:spcBef>
                <a:spcPts val="700"/>
              </a:spcBef>
              <a:spcAft>
                <a:spcPct val="0"/>
              </a:spcAft>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7pPr>
            <a:lvl8pPr marL="3429000" indent="-228600" eaLnBrk="0" fontAlgn="base" hangingPunct="0">
              <a:spcBef>
                <a:spcPts val="700"/>
              </a:spcBef>
              <a:spcAft>
                <a:spcPct val="0"/>
              </a:spcAft>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8pPr>
            <a:lvl9pPr marL="3886200" indent="-228600" eaLnBrk="0" fontAlgn="base" hangingPunct="0">
              <a:spcBef>
                <a:spcPts val="700"/>
              </a:spcBef>
              <a:spcAft>
                <a:spcPct val="0"/>
              </a:spcAft>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9pPr>
          </a:lstStyle>
          <a:p>
            <a:pPr eaLnBrk="1" hangingPunct="1">
              <a:spcBef>
                <a:spcPct val="0"/>
              </a:spcBef>
              <a:buClrTx/>
              <a:buSzTx/>
              <a:buFontTx/>
              <a:buNone/>
            </a:pPr>
            <a:endParaRPr lang="it-IT" altLang="it-IT" sz="1200">
              <a:solidFill>
                <a:srgbClr val="FFFF00"/>
              </a:solidFill>
              <a:latin typeface="Calibri" panose="020F0502020204030204" pitchFamily="34" charset="0"/>
              <a:sym typeface="Times New Roman" pitchFamily="18" charset="0"/>
            </a:endParaRPr>
          </a:p>
        </p:txBody>
      </p:sp>
      <p:sp>
        <p:nvSpPr>
          <p:cNvPr id="62469" name="Rectangle 4"/>
          <p:cNvSpPr>
            <a:spLocks/>
          </p:cNvSpPr>
          <p:nvPr/>
        </p:nvSpPr>
        <p:spPr bwMode="auto">
          <a:xfrm>
            <a:off x="5554133" y="3886200"/>
            <a:ext cx="2867378"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39688" bIns="0"/>
          <a:lstStyle>
            <a:lvl1pPr marL="39688" eaLnBrk="0" hangingPunct="0">
              <a:spcBef>
                <a:spcPts val="700"/>
              </a:spcBef>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1pPr>
            <a:lvl2pPr marL="742950" indent="-285750" eaLnBrk="0" hangingPunct="0">
              <a:spcBef>
                <a:spcPts val="700"/>
              </a:spcBef>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2pPr>
            <a:lvl3pPr marL="1143000" indent="-228600" eaLnBrk="0" hangingPunct="0">
              <a:spcBef>
                <a:spcPts val="700"/>
              </a:spcBef>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3pPr>
            <a:lvl4pPr marL="1600200" indent="-228600" eaLnBrk="0" hangingPunct="0">
              <a:spcBef>
                <a:spcPts val="700"/>
              </a:spcBef>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4pPr>
            <a:lvl5pPr marL="2057400" indent="-228600" eaLnBrk="0" hangingPunct="0">
              <a:spcBef>
                <a:spcPts val="700"/>
              </a:spcBef>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5pPr>
            <a:lvl6pPr marL="2514600" indent="-228600" eaLnBrk="0" fontAlgn="base" hangingPunct="0">
              <a:spcBef>
                <a:spcPts val="700"/>
              </a:spcBef>
              <a:spcAft>
                <a:spcPct val="0"/>
              </a:spcAft>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6pPr>
            <a:lvl7pPr marL="2971800" indent="-228600" eaLnBrk="0" fontAlgn="base" hangingPunct="0">
              <a:spcBef>
                <a:spcPts val="700"/>
              </a:spcBef>
              <a:spcAft>
                <a:spcPct val="0"/>
              </a:spcAft>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7pPr>
            <a:lvl8pPr marL="3429000" indent="-228600" eaLnBrk="0" fontAlgn="base" hangingPunct="0">
              <a:spcBef>
                <a:spcPts val="700"/>
              </a:spcBef>
              <a:spcAft>
                <a:spcPct val="0"/>
              </a:spcAft>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8pPr>
            <a:lvl9pPr marL="3886200" indent="-228600" eaLnBrk="0" fontAlgn="base" hangingPunct="0">
              <a:spcBef>
                <a:spcPts val="700"/>
              </a:spcBef>
              <a:spcAft>
                <a:spcPct val="0"/>
              </a:spcAft>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9pPr>
          </a:lstStyle>
          <a:p>
            <a:pPr algn="ctr" eaLnBrk="1" hangingPunct="1">
              <a:spcBef>
                <a:spcPts val="4000"/>
              </a:spcBef>
              <a:buClrTx/>
              <a:buSzTx/>
              <a:buFontTx/>
              <a:buNone/>
            </a:pPr>
            <a:r>
              <a:rPr lang="en-US" altLang="it-IT" sz="6600" b="1">
                <a:solidFill>
                  <a:srgbClr val="000066"/>
                </a:solidFill>
                <a:latin typeface="Calibri" panose="020F0502020204030204" pitchFamily="34" charset="0"/>
                <a:cs typeface="Tahoma" pitchFamily="34" charset="0"/>
                <a:sym typeface="Tahoma" pitchFamily="34" charset="0"/>
              </a:rPr>
              <a:t>&lt; 10%</a:t>
            </a:r>
          </a:p>
        </p:txBody>
      </p:sp>
      <p:grpSp>
        <p:nvGrpSpPr>
          <p:cNvPr id="62470" name="Group 7"/>
          <p:cNvGrpSpPr>
            <a:grpSpLocks/>
          </p:cNvGrpSpPr>
          <p:nvPr/>
        </p:nvGrpSpPr>
        <p:grpSpPr bwMode="auto">
          <a:xfrm>
            <a:off x="1016000" y="3048000"/>
            <a:ext cx="3262489" cy="2757488"/>
            <a:chOff x="0" y="0"/>
            <a:chExt cx="2312" cy="1737"/>
          </a:xfrm>
        </p:grpSpPr>
        <p:sp>
          <p:nvSpPr>
            <p:cNvPr id="62472" name="Oval 5"/>
            <p:cNvSpPr>
              <a:spLocks/>
            </p:cNvSpPr>
            <p:nvPr/>
          </p:nvSpPr>
          <p:spPr bwMode="auto">
            <a:xfrm>
              <a:off x="0" y="0"/>
              <a:ext cx="2312" cy="1737"/>
            </a:xfrm>
            <a:prstGeom prst="ellipse">
              <a:avLst/>
            </a:prstGeom>
            <a:solidFill>
              <a:srgbClr val="66CCFF"/>
            </a:solidFill>
            <a:ln>
              <a:noFill/>
            </a:ln>
            <a:extLst>
              <a:ext uri="{91240B29-F687-4F45-9708-019B960494DF}">
                <a14:hiddenLine xmlns:a14="http://schemas.microsoft.com/office/drawing/2010/main" xmlns="" w="12700">
                  <a:solidFill>
                    <a:srgbClr val="000000"/>
                  </a:solidFill>
                  <a:round/>
                  <a:headEnd/>
                  <a:tailEnd/>
                </a14:hiddenLine>
              </a:ext>
            </a:extLst>
          </p:spPr>
          <p:txBody>
            <a:bodyPr lIns="0" tIns="0" rIns="0" bIns="0"/>
            <a:lstStyle>
              <a:lvl1pPr eaLnBrk="0" hangingPunct="0">
                <a:spcBef>
                  <a:spcPts val="700"/>
                </a:spcBef>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1pPr>
              <a:lvl2pPr marL="742950" indent="-285750" eaLnBrk="0" hangingPunct="0">
                <a:spcBef>
                  <a:spcPts val="700"/>
                </a:spcBef>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2pPr>
              <a:lvl3pPr marL="1143000" indent="-228600" eaLnBrk="0" hangingPunct="0">
                <a:spcBef>
                  <a:spcPts val="700"/>
                </a:spcBef>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3pPr>
              <a:lvl4pPr marL="1600200" indent="-228600" eaLnBrk="0" hangingPunct="0">
                <a:spcBef>
                  <a:spcPts val="700"/>
                </a:spcBef>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4pPr>
              <a:lvl5pPr marL="2057400" indent="-228600" eaLnBrk="0" hangingPunct="0">
                <a:spcBef>
                  <a:spcPts val="700"/>
                </a:spcBef>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5pPr>
              <a:lvl6pPr marL="2514600" indent="-228600" eaLnBrk="0" fontAlgn="base" hangingPunct="0">
                <a:spcBef>
                  <a:spcPts val="700"/>
                </a:spcBef>
                <a:spcAft>
                  <a:spcPct val="0"/>
                </a:spcAft>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6pPr>
              <a:lvl7pPr marL="2971800" indent="-228600" eaLnBrk="0" fontAlgn="base" hangingPunct="0">
                <a:spcBef>
                  <a:spcPts val="700"/>
                </a:spcBef>
                <a:spcAft>
                  <a:spcPct val="0"/>
                </a:spcAft>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7pPr>
              <a:lvl8pPr marL="3429000" indent="-228600" eaLnBrk="0" fontAlgn="base" hangingPunct="0">
                <a:spcBef>
                  <a:spcPts val="700"/>
                </a:spcBef>
                <a:spcAft>
                  <a:spcPct val="0"/>
                </a:spcAft>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8pPr>
              <a:lvl9pPr marL="3886200" indent="-228600" eaLnBrk="0" fontAlgn="base" hangingPunct="0">
                <a:spcBef>
                  <a:spcPts val="700"/>
                </a:spcBef>
                <a:spcAft>
                  <a:spcPct val="0"/>
                </a:spcAft>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9pPr>
            </a:lstStyle>
            <a:p>
              <a:pPr eaLnBrk="1" hangingPunct="1">
                <a:spcBef>
                  <a:spcPct val="0"/>
                </a:spcBef>
                <a:buClrTx/>
                <a:buSzTx/>
                <a:buFontTx/>
                <a:buNone/>
              </a:pPr>
              <a:endParaRPr lang="it-IT" altLang="it-IT" sz="1200">
                <a:solidFill>
                  <a:srgbClr val="FFFF00"/>
                </a:solidFill>
                <a:latin typeface="Calibri" panose="020F0502020204030204" pitchFamily="34" charset="0"/>
                <a:sym typeface="Times New Roman" pitchFamily="18" charset="0"/>
              </a:endParaRPr>
            </a:p>
          </p:txBody>
        </p:sp>
        <p:sp>
          <p:nvSpPr>
            <p:cNvPr id="62473" name="Rectangle 6"/>
            <p:cNvSpPr>
              <a:spLocks/>
            </p:cNvSpPr>
            <p:nvPr/>
          </p:nvSpPr>
          <p:spPr bwMode="auto">
            <a:xfrm>
              <a:off x="311" y="524"/>
              <a:ext cx="1698" cy="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38100" tIns="38100" rIns="77237" bIns="38100" anchor="ctr">
              <a:spAutoFit/>
            </a:bodyPr>
            <a:lstStyle>
              <a:lvl1pPr eaLnBrk="0" hangingPunct="0">
                <a:spcBef>
                  <a:spcPts val="700"/>
                </a:spcBef>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1pPr>
              <a:lvl2pPr marL="742950" indent="-285750" eaLnBrk="0" hangingPunct="0">
                <a:spcBef>
                  <a:spcPts val="700"/>
                </a:spcBef>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2pPr>
              <a:lvl3pPr marL="1143000" indent="-228600" eaLnBrk="0" hangingPunct="0">
                <a:spcBef>
                  <a:spcPts val="700"/>
                </a:spcBef>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3pPr>
              <a:lvl4pPr marL="1600200" indent="-228600" eaLnBrk="0" hangingPunct="0">
                <a:spcBef>
                  <a:spcPts val="700"/>
                </a:spcBef>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4pPr>
              <a:lvl5pPr marL="2057400" indent="-228600" eaLnBrk="0" hangingPunct="0">
                <a:spcBef>
                  <a:spcPts val="700"/>
                </a:spcBef>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5pPr>
              <a:lvl6pPr marL="2514600" indent="-228600" eaLnBrk="0" fontAlgn="base" hangingPunct="0">
                <a:spcBef>
                  <a:spcPts val="700"/>
                </a:spcBef>
                <a:spcAft>
                  <a:spcPct val="0"/>
                </a:spcAft>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6pPr>
              <a:lvl7pPr marL="2971800" indent="-228600" eaLnBrk="0" fontAlgn="base" hangingPunct="0">
                <a:spcBef>
                  <a:spcPts val="700"/>
                </a:spcBef>
                <a:spcAft>
                  <a:spcPct val="0"/>
                </a:spcAft>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7pPr>
              <a:lvl8pPr marL="3429000" indent="-228600" eaLnBrk="0" fontAlgn="base" hangingPunct="0">
                <a:spcBef>
                  <a:spcPts val="700"/>
                </a:spcBef>
                <a:spcAft>
                  <a:spcPct val="0"/>
                </a:spcAft>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8pPr>
              <a:lvl9pPr marL="3886200" indent="-228600" eaLnBrk="0" fontAlgn="base" hangingPunct="0">
                <a:spcBef>
                  <a:spcPts val="700"/>
                </a:spcBef>
                <a:spcAft>
                  <a:spcPct val="0"/>
                </a:spcAft>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9pPr>
            </a:lstStyle>
            <a:p>
              <a:pPr algn="ctr" eaLnBrk="1" hangingPunct="1">
                <a:spcBef>
                  <a:spcPct val="0"/>
                </a:spcBef>
                <a:buClrTx/>
                <a:buSzTx/>
                <a:buFontTx/>
                <a:buNone/>
              </a:pPr>
              <a:r>
                <a:rPr lang="en-US" altLang="it-IT" sz="6600" b="1">
                  <a:solidFill>
                    <a:srgbClr val="000066"/>
                  </a:solidFill>
                  <a:latin typeface="Calibri" panose="020F0502020204030204" pitchFamily="34" charset="0"/>
                  <a:cs typeface="Tahoma" pitchFamily="34" charset="0"/>
                  <a:sym typeface="Tahoma" pitchFamily="34" charset="0"/>
                </a:rPr>
                <a:t> &gt; 50%</a:t>
              </a:r>
            </a:p>
          </p:txBody>
        </p:sp>
      </p:grpSp>
      <p:sp>
        <p:nvSpPr>
          <p:cNvPr id="62471" name="Rectangle 8"/>
          <p:cNvSpPr>
            <a:spLocks/>
          </p:cNvSpPr>
          <p:nvPr/>
        </p:nvSpPr>
        <p:spPr bwMode="auto">
          <a:xfrm>
            <a:off x="1220612" y="304800"/>
            <a:ext cx="7179733" cy="54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39688" bIns="0"/>
          <a:lstStyle>
            <a:lvl1pPr marL="39688" eaLnBrk="0" hangingPunct="0">
              <a:spcBef>
                <a:spcPts val="700"/>
              </a:spcBef>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1pPr>
            <a:lvl2pPr marL="742950" indent="-285750" eaLnBrk="0" hangingPunct="0">
              <a:spcBef>
                <a:spcPts val="700"/>
              </a:spcBef>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2pPr>
            <a:lvl3pPr marL="1143000" indent="-228600" eaLnBrk="0" hangingPunct="0">
              <a:spcBef>
                <a:spcPts val="700"/>
              </a:spcBef>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3pPr>
            <a:lvl4pPr marL="1600200" indent="-228600" eaLnBrk="0" hangingPunct="0">
              <a:spcBef>
                <a:spcPts val="700"/>
              </a:spcBef>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4pPr>
            <a:lvl5pPr marL="2057400" indent="-228600" eaLnBrk="0" hangingPunct="0">
              <a:spcBef>
                <a:spcPts val="700"/>
              </a:spcBef>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5pPr>
            <a:lvl6pPr marL="2514600" indent="-228600" eaLnBrk="0" fontAlgn="base" hangingPunct="0">
              <a:spcBef>
                <a:spcPts val="700"/>
              </a:spcBef>
              <a:spcAft>
                <a:spcPct val="0"/>
              </a:spcAft>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6pPr>
            <a:lvl7pPr marL="2971800" indent="-228600" eaLnBrk="0" fontAlgn="base" hangingPunct="0">
              <a:spcBef>
                <a:spcPts val="700"/>
              </a:spcBef>
              <a:spcAft>
                <a:spcPct val="0"/>
              </a:spcAft>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7pPr>
            <a:lvl8pPr marL="3429000" indent="-228600" eaLnBrk="0" fontAlgn="base" hangingPunct="0">
              <a:spcBef>
                <a:spcPts val="700"/>
              </a:spcBef>
              <a:spcAft>
                <a:spcPct val="0"/>
              </a:spcAft>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8pPr>
            <a:lvl9pPr marL="3886200" indent="-228600" eaLnBrk="0" fontAlgn="base" hangingPunct="0">
              <a:spcBef>
                <a:spcPts val="700"/>
              </a:spcBef>
              <a:spcAft>
                <a:spcPct val="0"/>
              </a:spcAft>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9pPr>
          </a:lstStyle>
          <a:p>
            <a:pPr algn="ctr" eaLnBrk="1" hangingPunct="1">
              <a:spcBef>
                <a:spcPct val="0"/>
              </a:spcBef>
              <a:buClrTx/>
              <a:buSzTx/>
              <a:buFontTx/>
              <a:buNone/>
            </a:pPr>
            <a:r>
              <a:rPr lang="en-US" altLang="it-IT" sz="3600" b="1">
                <a:solidFill>
                  <a:srgbClr val="000066"/>
                </a:solidFill>
                <a:latin typeface="Calibri" panose="020F0502020204030204" pitchFamily="34" charset="0"/>
                <a:cs typeface="Tahoma" pitchFamily="34" charset="0"/>
                <a:sym typeface="Tahoma" pitchFamily="34" charset="0"/>
              </a:rPr>
              <a:t>Il fattore tempo è essenziale</a:t>
            </a:r>
            <a:r>
              <a:rPr lang="en-US" altLang="it-IT" sz="2000" b="1">
                <a:solidFill>
                  <a:srgbClr val="000066"/>
                </a:solidFill>
                <a:latin typeface="Calibri" panose="020F0502020204030204" pitchFamily="34" charset="0"/>
                <a:cs typeface="Tahoma" pitchFamily="34" charset="0"/>
                <a:sym typeface="Tahoma" pitchFamily="34" charset="0"/>
              </a:rPr>
              <a:t> </a:t>
            </a:r>
          </a:p>
        </p:txBody>
      </p:sp>
      <p:pic>
        <p:nvPicPr>
          <p:cNvPr id="10" name="Picture 2"/>
          <p:cNvPicPr>
            <a:picLocks noChangeAspect="1" noChangeArrowheads="1"/>
          </p:cNvPicPr>
          <p:nvPr/>
        </p:nvPicPr>
        <p:blipFill>
          <a:blip r:embed="rId3" cstate="print"/>
          <a:srcRect/>
          <a:stretch>
            <a:fillRect/>
          </a:stretch>
        </p:blipFill>
        <p:spPr bwMode="auto">
          <a:xfrm>
            <a:off x="7910513" y="6092825"/>
            <a:ext cx="1054100" cy="608013"/>
          </a:xfrm>
          <a:prstGeom prst="rect">
            <a:avLst/>
          </a:prstGeom>
          <a:noFill/>
          <a:ln w="9525">
            <a:noFill/>
            <a:miter lim="800000"/>
            <a:headEnd/>
            <a:tailEnd/>
          </a:ln>
        </p:spPr>
      </p:pic>
    </p:spTree>
    <p:extLst>
      <p:ext uri="{BB962C8B-B14F-4D97-AF65-F5344CB8AC3E}">
        <p14:creationId xmlns:p14="http://schemas.microsoft.com/office/powerpoint/2010/main" xmlns="" val="209132399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body" idx="1"/>
          </p:nvPr>
        </p:nvSpPr>
        <p:spPr>
          <a:xfrm>
            <a:off x="692472" y="1710903"/>
            <a:ext cx="8128000" cy="4670425"/>
          </a:xfrm>
        </p:spPr>
        <p:txBody>
          <a:bodyPr rIns="81279"/>
          <a:lstStyle/>
          <a:p>
            <a:pPr algn="ctr" eaLnBrk="1" hangingPunct="1">
              <a:lnSpc>
                <a:spcPct val="125000"/>
              </a:lnSpc>
              <a:buFont typeface="Comic Sans MS" pitchFamily="66" charset="0"/>
              <a:buNone/>
            </a:pPr>
            <a:r>
              <a:rPr lang="en-US" altLang="it-IT" sz="3000" b="1" dirty="0" err="1" smtClean="0">
                <a:solidFill>
                  <a:srgbClr val="0070C0"/>
                </a:solidFill>
                <a:latin typeface="Calibri" panose="020F0502020204030204" pitchFamily="34" charset="0"/>
                <a:cs typeface="Tahoma" pitchFamily="34" charset="0"/>
                <a:sym typeface="Tahoma" pitchFamily="34" charset="0"/>
              </a:rPr>
              <a:t>Arresto</a:t>
            </a:r>
            <a:r>
              <a:rPr lang="en-US" altLang="it-IT" sz="3000" b="1" dirty="0" smtClean="0">
                <a:solidFill>
                  <a:srgbClr val="0070C0"/>
                </a:solidFill>
                <a:latin typeface="Calibri" panose="020F0502020204030204" pitchFamily="34" charset="0"/>
                <a:cs typeface="Tahoma" pitchFamily="34" charset="0"/>
                <a:sym typeface="Tahoma" pitchFamily="34" charset="0"/>
              </a:rPr>
              <a:t> </a:t>
            </a:r>
            <a:r>
              <a:rPr lang="en-US" altLang="it-IT" sz="3000" b="1" dirty="0" err="1" smtClean="0">
                <a:solidFill>
                  <a:srgbClr val="0070C0"/>
                </a:solidFill>
                <a:latin typeface="Calibri" panose="020F0502020204030204" pitchFamily="34" charset="0"/>
                <a:cs typeface="Tahoma" pitchFamily="34" charset="0"/>
                <a:sym typeface="Tahoma" pitchFamily="34" charset="0"/>
              </a:rPr>
              <a:t>cardiaco</a:t>
            </a:r>
            <a:r>
              <a:rPr lang="en-US" altLang="it-IT" sz="3000" b="1" dirty="0" smtClean="0">
                <a:solidFill>
                  <a:srgbClr val="0070C0"/>
                </a:solidFill>
                <a:latin typeface="Calibri" panose="020F0502020204030204" pitchFamily="34" charset="0"/>
                <a:cs typeface="Tahoma" pitchFamily="34" charset="0"/>
                <a:sym typeface="Tahoma" pitchFamily="34" charset="0"/>
              </a:rPr>
              <a:t> </a:t>
            </a:r>
            <a:r>
              <a:rPr lang="en-US" altLang="it-IT" sz="3000" b="1" dirty="0" err="1" smtClean="0">
                <a:solidFill>
                  <a:srgbClr val="0070C0"/>
                </a:solidFill>
                <a:latin typeface="Calibri" panose="020F0502020204030204" pitchFamily="34" charset="0"/>
                <a:cs typeface="Tahoma" pitchFamily="34" charset="0"/>
                <a:sym typeface="Tahoma" pitchFamily="34" charset="0"/>
              </a:rPr>
              <a:t>primario</a:t>
            </a:r>
            <a:endParaRPr lang="en-US" altLang="it-IT" sz="3000" b="1" dirty="0" smtClean="0">
              <a:solidFill>
                <a:srgbClr val="0070C0"/>
              </a:solidFill>
              <a:latin typeface="Calibri" panose="020F0502020204030204" pitchFamily="34" charset="0"/>
              <a:sym typeface="Tahoma" pitchFamily="34" charset="0"/>
            </a:endParaRPr>
          </a:p>
          <a:p>
            <a:pPr eaLnBrk="1" hangingPunct="1">
              <a:lnSpc>
                <a:spcPct val="125000"/>
              </a:lnSpc>
              <a:buFont typeface="Comic Sans MS" pitchFamily="66" charset="0"/>
              <a:buNone/>
            </a:pPr>
            <a:endParaRPr lang="en-US" altLang="it-IT" sz="800" dirty="0" smtClean="0">
              <a:solidFill>
                <a:srgbClr val="000066"/>
              </a:solidFill>
              <a:latin typeface="Calibri" panose="020F0502020204030204" pitchFamily="34" charset="0"/>
              <a:sym typeface="Tahoma" pitchFamily="34" charset="0"/>
            </a:endParaRPr>
          </a:p>
          <a:p>
            <a:pPr marL="782638" lvl="1" eaLnBrk="1" hangingPunct="1">
              <a:lnSpc>
                <a:spcPct val="125000"/>
              </a:lnSpc>
              <a:buClr>
                <a:srgbClr val="000066"/>
              </a:buClr>
              <a:buFont typeface="Tahoma" pitchFamily="34" charset="0"/>
              <a:buChar char="–"/>
            </a:pPr>
            <a:r>
              <a:rPr lang="en-US" altLang="it-IT" dirty="0" err="1" smtClean="0">
                <a:solidFill>
                  <a:srgbClr val="000066"/>
                </a:solidFill>
                <a:latin typeface="Calibri" panose="020F0502020204030204" pitchFamily="34" charset="0"/>
                <a:cs typeface="Tahoma" pitchFamily="34" charset="0"/>
                <a:sym typeface="Tahoma" pitchFamily="34" charset="0"/>
              </a:rPr>
              <a:t>Raro</a:t>
            </a:r>
            <a:r>
              <a:rPr lang="en-US" altLang="it-IT" dirty="0" smtClean="0">
                <a:solidFill>
                  <a:srgbClr val="000066"/>
                </a:solidFill>
                <a:latin typeface="Calibri" panose="020F0502020204030204" pitchFamily="34" charset="0"/>
                <a:cs typeface="Tahoma" pitchFamily="34" charset="0"/>
                <a:sym typeface="Tahoma" pitchFamily="34" charset="0"/>
              </a:rPr>
              <a:t> </a:t>
            </a:r>
            <a:r>
              <a:rPr lang="en-US" altLang="it-IT" dirty="0" err="1" smtClean="0">
                <a:solidFill>
                  <a:srgbClr val="000066"/>
                </a:solidFill>
                <a:latin typeface="Calibri" panose="020F0502020204030204" pitchFamily="34" charset="0"/>
                <a:cs typeface="Tahoma" pitchFamily="34" charset="0"/>
                <a:sym typeface="Tahoma" pitchFamily="34" charset="0"/>
              </a:rPr>
              <a:t>nel</a:t>
            </a:r>
            <a:r>
              <a:rPr lang="en-US" altLang="it-IT" dirty="0" smtClean="0">
                <a:solidFill>
                  <a:srgbClr val="000066"/>
                </a:solidFill>
                <a:latin typeface="Calibri" panose="020F0502020204030204" pitchFamily="34" charset="0"/>
                <a:cs typeface="Tahoma" pitchFamily="34" charset="0"/>
                <a:sym typeface="Tahoma" pitchFamily="34" charset="0"/>
              </a:rPr>
              <a:t> bambino (</a:t>
            </a:r>
            <a:r>
              <a:rPr lang="en-US" altLang="it-IT" dirty="0" err="1" smtClean="0">
                <a:solidFill>
                  <a:srgbClr val="000066"/>
                </a:solidFill>
                <a:latin typeface="Calibri" panose="020F0502020204030204" pitchFamily="34" charset="0"/>
                <a:cs typeface="Tahoma" pitchFamily="34" charset="0"/>
                <a:sym typeface="Tahoma" pitchFamily="34" charset="0"/>
              </a:rPr>
              <a:t>comune</a:t>
            </a:r>
            <a:r>
              <a:rPr lang="en-US" altLang="it-IT" dirty="0" smtClean="0">
                <a:solidFill>
                  <a:srgbClr val="000066"/>
                </a:solidFill>
                <a:latin typeface="Calibri" panose="020F0502020204030204" pitchFamily="34" charset="0"/>
                <a:cs typeface="Tahoma" pitchFamily="34" charset="0"/>
                <a:sym typeface="Tahoma" pitchFamily="34" charset="0"/>
              </a:rPr>
              <a:t> </a:t>
            </a:r>
            <a:r>
              <a:rPr lang="en-US" altLang="it-IT" dirty="0" err="1" smtClean="0">
                <a:solidFill>
                  <a:srgbClr val="000066"/>
                </a:solidFill>
                <a:latin typeface="Calibri" panose="020F0502020204030204" pitchFamily="34" charset="0"/>
                <a:cs typeface="Tahoma" pitchFamily="34" charset="0"/>
                <a:sym typeface="Tahoma" pitchFamily="34" charset="0"/>
              </a:rPr>
              <a:t>nell’adulto</a:t>
            </a:r>
            <a:r>
              <a:rPr lang="en-US" altLang="it-IT" dirty="0" smtClean="0">
                <a:solidFill>
                  <a:srgbClr val="000066"/>
                </a:solidFill>
                <a:latin typeface="Calibri" panose="020F0502020204030204" pitchFamily="34" charset="0"/>
                <a:cs typeface="Tahoma" pitchFamily="34" charset="0"/>
                <a:sym typeface="Tahoma" pitchFamily="34" charset="0"/>
              </a:rPr>
              <a:t>)</a:t>
            </a:r>
            <a:endParaRPr lang="en-US" altLang="it-IT" dirty="0" smtClean="0">
              <a:solidFill>
                <a:srgbClr val="000066"/>
              </a:solidFill>
              <a:latin typeface="Calibri" panose="020F0502020204030204" pitchFamily="34" charset="0"/>
              <a:sym typeface="Tahoma" pitchFamily="34" charset="0"/>
            </a:endParaRPr>
          </a:p>
          <a:p>
            <a:pPr marL="782638" lvl="1" eaLnBrk="1" hangingPunct="1">
              <a:lnSpc>
                <a:spcPct val="125000"/>
              </a:lnSpc>
              <a:buClr>
                <a:srgbClr val="000066"/>
              </a:buClr>
              <a:buFont typeface="Tahoma" pitchFamily="34" charset="0"/>
              <a:buChar char="–"/>
            </a:pPr>
            <a:r>
              <a:rPr lang="en-US" altLang="it-IT" dirty="0" err="1" smtClean="0">
                <a:solidFill>
                  <a:srgbClr val="000066"/>
                </a:solidFill>
                <a:latin typeface="Calibri" panose="020F0502020204030204" pitchFamily="34" charset="0"/>
                <a:cs typeface="Tahoma" pitchFamily="34" charset="0"/>
                <a:sym typeface="Tahoma" pitchFamily="34" charset="0"/>
              </a:rPr>
              <a:t>Esordio</a:t>
            </a:r>
            <a:r>
              <a:rPr lang="en-US" altLang="it-IT" dirty="0" smtClean="0">
                <a:solidFill>
                  <a:srgbClr val="000066"/>
                </a:solidFill>
                <a:latin typeface="Calibri" panose="020F0502020204030204" pitchFamily="34" charset="0"/>
                <a:cs typeface="Tahoma" pitchFamily="34" charset="0"/>
                <a:sym typeface="Tahoma" pitchFamily="34" charset="0"/>
              </a:rPr>
              <a:t> </a:t>
            </a:r>
            <a:r>
              <a:rPr lang="en-US" altLang="it-IT" dirty="0" err="1" smtClean="0">
                <a:solidFill>
                  <a:srgbClr val="000066"/>
                </a:solidFill>
                <a:latin typeface="Calibri" panose="020F0502020204030204" pitchFamily="34" charset="0"/>
                <a:cs typeface="Tahoma" pitchFamily="34" charset="0"/>
                <a:sym typeface="Tahoma" pitchFamily="34" charset="0"/>
              </a:rPr>
              <a:t>improvviso</a:t>
            </a:r>
            <a:r>
              <a:rPr lang="en-US" altLang="it-IT" dirty="0" smtClean="0">
                <a:solidFill>
                  <a:srgbClr val="000066"/>
                </a:solidFill>
                <a:latin typeface="Calibri" panose="020F0502020204030204" pitchFamily="34" charset="0"/>
                <a:cs typeface="Tahoma" pitchFamily="34" charset="0"/>
                <a:sym typeface="Tahoma" pitchFamily="34" charset="0"/>
              </a:rPr>
              <a:t>, </a:t>
            </a:r>
            <a:r>
              <a:rPr lang="en-US" altLang="it-IT" dirty="0" err="1" smtClean="0">
                <a:solidFill>
                  <a:srgbClr val="000066"/>
                </a:solidFill>
                <a:latin typeface="Calibri" panose="020F0502020204030204" pitchFamily="34" charset="0"/>
                <a:cs typeface="Tahoma" pitchFamily="34" charset="0"/>
                <a:sym typeface="Tahoma" pitchFamily="34" charset="0"/>
              </a:rPr>
              <a:t>imprevedibile</a:t>
            </a:r>
            <a:r>
              <a:rPr lang="en-US" altLang="it-IT" dirty="0" smtClean="0">
                <a:solidFill>
                  <a:srgbClr val="000066"/>
                </a:solidFill>
                <a:latin typeface="Calibri" panose="020F0502020204030204" pitchFamily="34" charset="0"/>
                <a:cs typeface="Tahoma" pitchFamily="34" charset="0"/>
                <a:sym typeface="Tahoma" pitchFamily="34" charset="0"/>
              </a:rPr>
              <a:t> (“</a:t>
            </a:r>
            <a:r>
              <a:rPr lang="en-US" altLang="it-IT" dirty="0" err="1" smtClean="0">
                <a:solidFill>
                  <a:srgbClr val="000066"/>
                </a:solidFill>
                <a:latin typeface="Calibri" panose="020F0502020204030204" pitchFamily="34" charset="0"/>
                <a:cs typeface="Tahoma" pitchFamily="34" charset="0"/>
                <a:sym typeface="Tahoma" pitchFamily="34" charset="0"/>
              </a:rPr>
              <a:t>collasso</a:t>
            </a:r>
            <a:r>
              <a:rPr lang="en-US" altLang="it-IT" dirty="0" smtClean="0">
                <a:solidFill>
                  <a:srgbClr val="000066"/>
                </a:solidFill>
                <a:latin typeface="Calibri" panose="020F0502020204030204" pitchFamily="34" charset="0"/>
                <a:cs typeface="Tahoma" pitchFamily="34" charset="0"/>
                <a:sym typeface="Tahoma" pitchFamily="34" charset="0"/>
              </a:rPr>
              <a:t>”)</a:t>
            </a:r>
            <a:endParaRPr lang="en-US" altLang="it-IT" dirty="0" smtClean="0">
              <a:solidFill>
                <a:srgbClr val="000066"/>
              </a:solidFill>
              <a:latin typeface="Calibri" panose="020F0502020204030204" pitchFamily="34" charset="0"/>
              <a:sym typeface="Tahoma" pitchFamily="34" charset="0"/>
            </a:endParaRPr>
          </a:p>
          <a:p>
            <a:pPr marL="782638" lvl="1" eaLnBrk="1" hangingPunct="1">
              <a:lnSpc>
                <a:spcPct val="125000"/>
              </a:lnSpc>
              <a:buClr>
                <a:srgbClr val="000066"/>
              </a:buClr>
              <a:buFont typeface="Tahoma" pitchFamily="34" charset="0"/>
              <a:buChar char="–"/>
            </a:pPr>
            <a:r>
              <a:rPr lang="en-US" altLang="it-IT" dirty="0" err="1" smtClean="0">
                <a:solidFill>
                  <a:srgbClr val="000066"/>
                </a:solidFill>
                <a:latin typeface="Calibri" panose="020F0502020204030204" pitchFamily="34" charset="0"/>
                <a:cs typeface="Tahoma" pitchFamily="34" charset="0"/>
                <a:sym typeface="Tahoma" pitchFamily="34" charset="0"/>
              </a:rPr>
              <a:t>Ritmi</a:t>
            </a:r>
            <a:r>
              <a:rPr lang="en-US" altLang="it-IT" dirty="0" smtClean="0">
                <a:solidFill>
                  <a:srgbClr val="000066"/>
                </a:solidFill>
                <a:latin typeface="Calibri" panose="020F0502020204030204" pitchFamily="34" charset="0"/>
                <a:cs typeface="Tahoma" pitchFamily="34" charset="0"/>
                <a:sym typeface="Tahoma" pitchFamily="34" charset="0"/>
              </a:rPr>
              <a:t>: </a:t>
            </a:r>
            <a:r>
              <a:rPr lang="en-US" altLang="it-IT" dirty="0" smtClean="0">
                <a:solidFill>
                  <a:srgbClr val="000066"/>
                </a:solidFill>
                <a:latin typeface="Calibri" panose="020F0502020204030204" pitchFamily="34" charset="0"/>
                <a:sym typeface="ヒラギノ角ゴ ProN W3" charset="0"/>
              </a:rPr>
              <a:t>	</a:t>
            </a:r>
            <a:r>
              <a:rPr lang="en-US" altLang="it-IT" dirty="0" smtClean="0">
                <a:solidFill>
                  <a:srgbClr val="000066"/>
                </a:solidFill>
                <a:latin typeface="Calibri" panose="020F0502020204030204" pitchFamily="34" charset="0"/>
                <a:cs typeface="Tahoma" pitchFamily="34" charset="0"/>
                <a:sym typeface="Tahoma" pitchFamily="34" charset="0"/>
              </a:rPr>
              <a:t>FV (7-14%)</a:t>
            </a:r>
            <a:endParaRPr lang="en-US" altLang="it-IT" dirty="0" smtClean="0">
              <a:solidFill>
                <a:srgbClr val="000066"/>
              </a:solidFill>
              <a:latin typeface="Calibri" panose="020F0502020204030204" pitchFamily="34" charset="0"/>
              <a:sym typeface="Tahoma" pitchFamily="34" charset="0"/>
            </a:endParaRPr>
          </a:p>
          <a:p>
            <a:pPr marL="782638" lvl="1" eaLnBrk="1" hangingPunct="1">
              <a:lnSpc>
                <a:spcPct val="125000"/>
              </a:lnSpc>
              <a:buFont typeface="Comic Sans MS" pitchFamily="66" charset="0"/>
              <a:buNone/>
            </a:pPr>
            <a:r>
              <a:rPr lang="en-US" altLang="it-IT" dirty="0" smtClean="0">
                <a:solidFill>
                  <a:srgbClr val="000066"/>
                </a:solidFill>
                <a:latin typeface="Calibri" panose="020F0502020204030204" pitchFamily="34" charset="0"/>
                <a:sym typeface="ヒラギノ角ゴ ProN W3" charset="0"/>
              </a:rPr>
              <a:t>			</a:t>
            </a:r>
            <a:r>
              <a:rPr lang="en-US" altLang="it-IT" dirty="0" smtClean="0">
                <a:solidFill>
                  <a:srgbClr val="000066"/>
                </a:solidFill>
                <a:latin typeface="Calibri" panose="020F0502020204030204" pitchFamily="34" charset="0"/>
                <a:cs typeface="Tahoma" pitchFamily="34" charset="0"/>
                <a:sym typeface="Tahoma" pitchFamily="34" charset="0"/>
              </a:rPr>
              <a:t>TV </a:t>
            </a:r>
            <a:r>
              <a:rPr lang="en-US" altLang="it-IT" dirty="0" err="1" smtClean="0">
                <a:solidFill>
                  <a:srgbClr val="000066"/>
                </a:solidFill>
                <a:latin typeface="Calibri" panose="020F0502020204030204" pitchFamily="34" charset="0"/>
                <a:cs typeface="Tahoma" pitchFamily="34" charset="0"/>
                <a:sym typeface="Tahoma" pitchFamily="34" charset="0"/>
              </a:rPr>
              <a:t>senza</a:t>
            </a:r>
            <a:r>
              <a:rPr lang="en-US" altLang="it-IT" dirty="0" smtClean="0">
                <a:solidFill>
                  <a:srgbClr val="000066"/>
                </a:solidFill>
                <a:latin typeface="Calibri" panose="020F0502020204030204" pitchFamily="34" charset="0"/>
                <a:cs typeface="Tahoma" pitchFamily="34" charset="0"/>
                <a:sym typeface="Tahoma" pitchFamily="34" charset="0"/>
              </a:rPr>
              <a:t> </a:t>
            </a:r>
            <a:r>
              <a:rPr lang="en-US" altLang="it-IT" dirty="0" err="1" smtClean="0">
                <a:solidFill>
                  <a:srgbClr val="000066"/>
                </a:solidFill>
                <a:latin typeface="Calibri" panose="020F0502020204030204" pitchFamily="34" charset="0"/>
                <a:cs typeface="Tahoma" pitchFamily="34" charset="0"/>
                <a:sym typeface="Tahoma" pitchFamily="34" charset="0"/>
              </a:rPr>
              <a:t>polso</a:t>
            </a:r>
            <a:r>
              <a:rPr lang="en-US" altLang="it-IT" dirty="0" smtClean="0">
                <a:solidFill>
                  <a:srgbClr val="000066"/>
                </a:solidFill>
                <a:latin typeface="Calibri" panose="020F0502020204030204" pitchFamily="34" charset="0"/>
                <a:cs typeface="Tahoma" pitchFamily="34" charset="0"/>
                <a:sym typeface="Tahoma" pitchFamily="34" charset="0"/>
              </a:rPr>
              <a:t> (</a:t>
            </a:r>
            <a:r>
              <a:rPr lang="en-US" altLang="it-IT" dirty="0" err="1" smtClean="0">
                <a:solidFill>
                  <a:srgbClr val="000066"/>
                </a:solidFill>
                <a:latin typeface="Calibri" panose="020F0502020204030204" pitchFamily="34" charset="0"/>
                <a:cs typeface="Tahoma" pitchFamily="34" charset="0"/>
                <a:sym typeface="Tahoma" pitchFamily="34" charset="0"/>
              </a:rPr>
              <a:t>rara</a:t>
            </a:r>
            <a:r>
              <a:rPr lang="en-US" altLang="it-IT" dirty="0" smtClean="0">
                <a:solidFill>
                  <a:srgbClr val="000066"/>
                </a:solidFill>
                <a:latin typeface="Calibri" panose="020F0502020204030204" pitchFamily="34" charset="0"/>
                <a:cs typeface="Tahoma" pitchFamily="34" charset="0"/>
                <a:sym typeface="Tahoma" pitchFamily="34" charset="0"/>
              </a:rPr>
              <a:t>) </a:t>
            </a:r>
            <a:endParaRPr lang="en-US" altLang="it-IT" dirty="0" smtClean="0">
              <a:solidFill>
                <a:srgbClr val="000066"/>
              </a:solidFill>
              <a:latin typeface="Calibri" panose="020F0502020204030204" pitchFamily="34" charset="0"/>
              <a:sym typeface="Tahoma" pitchFamily="34" charset="0"/>
            </a:endParaRPr>
          </a:p>
          <a:p>
            <a:pPr marL="782638" lvl="1" eaLnBrk="1" hangingPunct="1">
              <a:lnSpc>
                <a:spcPct val="125000"/>
              </a:lnSpc>
              <a:buClr>
                <a:srgbClr val="000066"/>
              </a:buClr>
              <a:buFont typeface="Tahoma" pitchFamily="34" charset="0"/>
              <a:buChar char="–"/>
            </a:pPr>
            <a:r>
              <a:rPr lang="en-US" altLang="it-IT" dirty="0" err="1" smtClean="0">
                <a:solidFill>
                  <a:srgbClr val="000066"/>
                </a:solidFill>
                <a:latin typeface="Calibri" panose="020F0502020204030204" pitchFamily="34" charset="0"/>
                <a:cs typeface="Tahoma" pitchFamily="34" charset="0"/>
                <a:sym typeface="Tahoma" pitchFamily="34" charset="0"/>
              </a:rPr>
              <a:t>Ipossia</a:t>
            </a:r>
            <a:r>
              <a:rPr lang="en-US" altLang="it-IT" dirty="0" smtClean="0">
                <a:solidFill>
                  <a:srgbClr val="000066"/>
                </a:solidFill>
                <a:latin typeface="Calibri" panose="020F0502020204030204" pitchFamily="34" charset="0"/>
                <a:cs typeface="Tahoma" pitchFamily="34" charset="0"/>
                <a:sym typeface="Tahoma" pitchFamily="34" charset="0"/>
              </a:rPr>
              <a:t> o </a:t>
            </a:r>
            <a:r>
              <a:rPr lang="en-US" altLang="it-IT" dirty="0" err="1" smtClean="0">
                <a:solidFill>
                  <a:srgbClr val="000066"/>
                </a:solidFill>
                <a:latin typeface="Calibri" panose="020F0502020204030204" pitchFamily="34" charset="0"/>
                <a:cs typeface="Tahoma" pitchFamily="34" charset="0"/>
                <a:sym typeface="Tahoma" pitchFamily="34" charset="0"/>
              </a:rPr>
              <a:t>acidosi</a:t>
            </a:r>
            <a:r>
              <a:rPr lang="en-US" altLang="it-IT" dirty="0" smtClean="0">
                <a:solidFill>
                  <a:srgbClr val="000066"/>
                </a:solidFill>
                <a:latin typeface="Calibri" panose="020F0502020204030204" pitchFamily="34" charset="0"/>
                <a:cs typeface="Tahoma" pitchFamily="34" charset="0"/>
                <a:sym typeface="Tahoma" pitchFamily="34" charset="0"/>
              </a:rPr>
              <a:t> non </a:t>
            </a:r>
            <a:r>
              <a:rPr lang="en-US" altLang="it-IT" dirty="0" err="1" smtClean="0">
                <a:solidFill>
                  <a:srgbClr val="000066"/>
                </a:solidFill>
                <a:latin typeface="Calibri" panose="020F0502020204030204" pitchFamily="34" charset="0"/>
                <a:cs typeface="Tahoma" pitchFamily="34" charset="0"/>
                <a:sym typeface="Tahoma" pitchFamily="34" charset="0"/>
              </a:rPr>
              <a:t>presenti</a:t>
            </a:r>
            <a:r>
              <a:rPr lang="en-US" altLang="it-IT" dirty="0" smtClean="0">
                <a:solidFill>
                  <a:srgbClr val="000066"/>
                </a:solidFill>
                <a:latin typeface="Calibri" panose="020F0502020204030204" pitchFamily="34" charset="0"/>
                <a:cs typeface="Tahoma" pitchFamily="34" charset="0"/>
                <a:sym typeface="Tahoma" pitchFamily="34" charset="0"/>
              </a:rPr>
              <a:t> </a:t>
            </a:r>
            <a:r>
              <a:rPr lang="en-US" altLang="it-IT" dirty="0" err="1" smtClean="0">
                <a:solidFill>
                  <a:srgbClr val="000066"/>
                </a:solidFill>
                <a:latin typeface="Calibri" panose="020F0502020204030204" pitchFamily="34" charset="0"/>
                <a:cs typeface="Tahoma" pitchFamily="34" charset="0"/>
                <a:sym typeface="Tahoma" pitchFamily="34" charset="0"/>
              </a:rPr>
              <a:t>nelle</a:t>
            </a:r>
            <a:r>
              <a:rPr lang="en-US" altLang="it-IT" dirty="0" smtClean="0">
                <a:solidFill>
                  <a:srgbClr val="000066"/>
                </a:solidFill>
                <a:latin typeface="Calibri" panose="020F0502020204030204" pitchFamily="34" charset="0"/>
                <a:cs typeface="Tahoma" pitchFamily="34" charset="0"/>
                <a:sym typeface="Tahoma" pitchFamily="34" charset="0"/>
              </a:rPr>
              <a:t> prime </a:t>
            </a:r>
            <a:r>
              <a:rPr lang="en-US" altLang="it-IT" dirty="0" err="1" smtClean="0">
                <a:solidFill>
                  <a:srgbClr val="000066"/>
                </a:solidFill>
                <a:latin typeface="Calibri" panose="020F0502020204030204" pitchFamily="34" charset="0"/>
                <a:cs typeface="Tahoma" pitchFamily="34" charset="0"/>
                <a:sym typeface="Tahoma" pitchFamily="34" charset="0"/>
              </a:rPr>
              <a:t>fasi</a:t>
            </a:r>
            <a:endParaRPr lang="en-US" altLang="it-IT" dirty="0" smtClean="0">
              <a:solidFill>
                <a:srgbClr val="000066"/>
              </a:solidFill>
              <a:latin typeface="Calibri" panose="020F0502020204030204" pitchFamily="34" charset="0"/>
              <a:sym typeface="Tahoma" pitchFamily="34" charset="0"/>
            </a:endParaRPr>
          </a:p>
          <a:p>
            <a:pPr marL="782638" lvl="1" eaLnBrk="1" hangingPunct="1">
              <a:lnSpc>
                <a:spcPct val="125000"/>
              </a:lnSpc>
              <a:buClr>
                <a:srgbClr val="000066"/>
              </a:buClr>
              <a:buFont typeface="Tahoma" pitchFamily="34" charset="0"/>
              <a:buChar char="–"/>
            </a:pPr>
            <a:r>
              <a:rPr lang="en-US" altLang="it-IT" dirty="0" smtClean="0">
                <a:solidFill>
                  <a:srgbClr val="000066"/>
                </a:solidFill>
                <a:latin typeface="Calibri" panose="020F0502020204030204" pitchFamily="34" charset="0"/>
                <a:cs typeface="Tahoma" pitchFamily="34" charset="0"/>
                <a:sym typeface="Tahoma" pitchFamily="34" charset="0"/>
              </a:rPr>
              <a:t>Outcome </a:t>
            </a:r>
            <a:r>
              <a:rPr lang="en-US" altLang="it-IT" dirty="0" err="1" smtClean="0">
                <a:solidFill>
                  <a:srgbClr val="000066"/>
                </a:solidFill>
                <a:latin typeface="Calibri" panose="020F0502020204030204" pitchFamily="34" charset="0"/>
                <a:cs typeface="Tahoma" pitchFamily="34" charset="0"/>
                <a:sym typeface="Tahoma" pitchFamily="34" charset="0"/>
              </a:rPr>
              <a:t>dipendente</a:t>
            </a:r>
            <a:r>
              <a:rPr lang="en-US" altLang="it-IT" dirty="0" smtClean="0">
                <a:solidFill>
                  <a:srgbClr val="000066"/>
                </a:solidFill>
                <a:latin typeface="Calibri" panose="020F0502020204030204" pitchFamily="34" charset="0"/>
                <a:cs typeface="Tahoma" pitchFamily="34" charset="0"/>
                <a:sym typeface="Tahoma" pitchFamily="34" charset="0"/>
              </a:rPr>
              <a:t> da </a:t>
            </a:r>
            <a:r>
              <a:rPr lang="en-US" altLang="it-IT" dirty="0" err="1" smtClean="0">
                <a:solidFill>
                  <a:srgbClr val="000066"/>
                </a:solidFill>
                <a:latin typeface="Calibri" panose="020F0502020204030204" pitchFamily="34" charset="0"/>
                <a:cs typeface="Tahoma" pitchFamily="34" charset="0"/>
                <a:sym typeface="Tahoma" pitchFamily="34" charset="0"/>
              </a:rPr>
              <a:t>defibrillazione</a:t>
            </a:r>
            <a:r>
              <a:rPr lang="en-US" altLang="it-IT" dirty="0" smtClean="0">
                <a:solidFill>
                  <a:srgbClr val="000066"/>
                </a:solidFill>
                <a:latin typeface="Calibri" panose="020F0502020204030204" pitchFamily="34" charset="0"/>
                <a:cs typeface="Tahoma" pitchFamily="34" charset="0"/>
                <a:sym typeface="Tahoma" pitchFamily="34" charset="0"/>
              </a:rPr>
              <a:t> </a:t>
            </a:r>
            <a:r>
              <a:rPr lang="en-US" altLang="it-IT" dirty="0" err="1" smtClean="0">
                <a:solidFill>
                  <a:srgbClr val="000066"/>
                </a:solidFill>
                <a:latin typeface="Calibri" panose="020F0502020204030204" pitchFamily="34" charset="0"/>
                <a:cs typeface="Tahoma" pitchFamily="34" charset="0"/>
                <a:sym typeface="Tahoma" pitchFamily="34" charset="0"/>
              </a:rPr>
              <a:t>precoce</a:t>
            </a:r>
            <a:endParaRPr lang="en-US" altLang="it-IT" dirty="0" smtClean="0">
              <a:solidFill>
                <a:srgbClr val="000066"/>
              </a:solidFill>
              <a:latin typeface="Calibri" panose="020F0502020204030204" pitchFamily="34" charset="0"/>
              <a:sym typeface="Tahoma" pitchFamily="34" charset="0"/>
            </a:endParaRPr>
          </a:p>
        </p:txBody>
      </p:sp>
      <p:sp>
        <p:nvSpPr>
          <p:cNvPr id="63491" name="Rectangle 5"/>
          <p:cNvSpPr>
            <a:spLocks noGrp="1" noChangeArrowheads="1"/>
          </p:cNvSpPr>
          <p:nvPr>
            <p:ph type="title"/>
          </p:nvPr>
        </p:nvSpPr>
        <p:spPr>
          <a:xfrm>
            <a:off x="795867" y="188913"/>
            <a:ext cx="7772400" cy="1143000"/>
          </a:xfrm>
        </p:spPr>
        <p:txBody>
          <a:bodyPr rIns="81279"/>
          <a:lstStyle/>
          <a:p>
            <a:pPr eaLnBrk="1" hangingPunct="1"/>
            <a:r>
              <a:rPr lang="en-US" altLang="it-IT" b="1" dirty="0" err="1" smtClean="0">
                <a:solidFill>
                  <a:srgbClr val="FF0000"/>
                </a:solidFill>
                <a:latin typeface="Calibri" panose="020F0502020204030204" pitchFamily="34" charset="0"/>
                <a:sym typeface="Tahoma" pitchFamily="34" charset="0"/>
              </a:rPr>
              <a:t>Eziologia</a:t>
            </a:r>
            <a:r>
              <a:rPr lang="en-US" altLang="it-IT" b="1" dirty="0" smtClean="0">
                <a:solidFill>
                  <a:srgbClr val="FF0000"/>
                </a:solidFill>
                <a:latin typeface="Calibri" panose="020F0502020204030204" pitchFamily="34" charset="0"/>
                <a:sym typeface="Tahoma" pitchFamily="34" charset="0"/>
              </a:rPr>
              <a:t> </a:t>
            </a:r>
            <a:r>
              <a:rPr lang="en-US" altLang="it-IT" b="1" dirty="0" err="1" smtClean="0">
                <a:solidFill>
                  <a:srgbClr val="FF0000"/>
                </a:solidFill>
                <a:latin typeface="Calibri" panose="020F0502020204030204" pitchFamily="34" charset="0"/>
                <a:sym typeface="Tahoma" pitchFamily="34" charset="0"/>
              </a:rPr>
              <a:t>dell’arresto</a:t>
            </a:r>
            <a:r>
              <a:rPr lang="en-US" altLang="it-IT" b="1" dirty="0" smtClean="0">
                <a:solidFill>
                  <a:srgbClr val="FF0000"/>
                </a:solidFill>
                <a:latin typeface="Calibri" panose="020F0502020204030204" pitchFamily="34" charset="0"/>
                <a:sym typeface="Tahoma" pitchFamily="34" charset="0"/>
              </a:rPr>
              <a:t> </a:t>
            </a:r>
            <a:r>
              <a:rPr lang="en-US" altLang="it-IT" b="1" dirty="0" err="1" smtClean="0">
                <a:solidFill>
                  <a:srgbClr val="FF0000"/>
                </a:solidFill>
                <a:latin typeface="Calibri" panose="020F0502020204030204" pitchFamily="34" charset="0"/>
                <a:sym typeface="Tahoma" pitchFamily="34" charset="0"/>
              </a:rPr>
              <a:t>cardiaco</a:t>
            </a:r>
            <a:r>
              <a:rPr lang="en-US" altLang="it-IT" b="1" dirty="0" smtClean="0">
                <a:solidFill>
                  <a:srgbClr val="FF0000"/>
                </a:solidFill>
                <a:latin typeface="Calibri" panose="020F0502020204030204" pitchFamily="34" charset="0"/>
                <a:sym typeface="Tahoma" pitchFamily="34" charset="0"/>
              </a:rPr>
              <a:t/>
            </a:r>
            <a:br>
              <a:rPr lang="en-US" altLang="it-IT" b="1" dirty="0" smtClean="0">
                <a:solidFill>
                  <a:srgbClr val="FF0000"/>
                </a:solidFill>
                <a:latin typeface="Calibri" panose="020F0502020204030204" pitchFamily="34" charset="0"/>
                <a:sym typeface="Tahoma" pitchFamily="34" charset="0"/>
              </a:rPr>
            </a:br>
            <a:r>
              <a:rPr lang="en-US" altLang="it-IT" b="1" dirty="0" smtClean="0">
                <a:solidFill>
                  <a:srgbClr val="FF0000"/>
                </a:solidFill>
                <a:latin typeface="Calibri" panose="020F0502020204030204" pitchFamily="34" charset="0"/>
                <a:sym typeface="Tahoma" pitchFamily="34" charset="0"/>
              </a:rPr>
              <a:t> in </a:t>
            </a:r>
            <a:r>
              <a:rPr lang="en-US" altLang="it-IT" b="1" dirty="0" err="1" smtClean="0">
                <a:solidFill>
                  <a:srgbClr val="FF0000"/>
                </a:solidFill>
                <a:latin typeface="Calibri" panose="020F0502020204030204" pitchFamily="34" charset="0"/>
                <a:sym typeface="Tahoma" pitchFamily="34" charset="0"/>
              </a:rPr>
              <a:t>età</a:t>
            </a:r>
            <a:r>
              <a:rPr lang="en-US" altLang="it-IT" b="1" dirty="0" smtClean="0">
                <a:solidFill>
                  <a:srgbClr val="FF0000"/>
                </a:solidFill>
                <a:latin typeface="Calibri" panose="020F0502020204030204" pitchFamily="34" charset="0"/>
                <a:sym typeface="Tahoma" pitchFamily="34" charset="0"/>
              </a:rPr>
              <a:t> </a:t>
            </a:r>
            <a:r>
              <a:rPr lang="en-US" altLang="it-IT" b="1" dirty="0" err="1" smtClean="0">
                <a:solidFill>
                  <a:srgbClr val="FF0000"/>
                </a:solidFill>
                <a:latin typeface="Calibri" panose="020F0502020204030204" pitchFamily="34" charset="0"/>
                <a:sym typeface="Tahoma" pitchFamily="34" charset="0"/>
              </a:rPr>
              <a:t>pediatrica</a:t>
            </a:r>
            <a:r>
              <a:rPr lang="en-US" altLang="it-IT" dirty="0" smtClean="0">
                <a:solidFill>
                  <a:srgbClr val="FF0000"/>
                </a:solidFill>
                <a:latin typeface="Calibri" panose="020F0502020204030204" pitchFamily="34" charset="0"/>
                <a:sym typeface="Tahoma" pitchFamily="34" charset="0"/>
              </a:rPr>
              <a:t> </a:t>
            </a:r>
          </a:p>
        </p:txBody>
      </p:sp>
    </p:spTree>
    <p:extLst>
      <p:ext uri="{BB962C8B-B14F-4D97-AF65-F5344CB8AC3E}">
        <p14:creationId xmlns:p14="http://schemas.microsoft.com/office/powerpoint/2010/main" xmlns="" val="274350109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1"/>
          <p:cNvPicPr>
            <a:picLocks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41867" y="152400"/>
            <a:ext cx="7721600" cy="6515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p:cNvPicPr>
            <a:picLocks noChangeAspect="1" noChangeArrowheads="1"/>
          </p:cNvPicPr>
          <p:nvPr/>
        </p:nvPicPr>
        <p:blipFill>
          <a:blip r:embed="rId4" cstate="print"/>
          <a:srcRect/>
          <a:stretch>
            <a:fillRect/>
          </a:stretch>
        </p:blipFill>
        <p:spPr bwMode="auto">
          <a:xfrm>
            <a:off x="7910513" y="6092825"/>
            <a:ext cx="1054100" cy="608013"/>
          </a:xfrm>
          <a:prstGeom prst="rect">
            <a:avLst/>
          </a:prstGeom>
          <a:noFill/>
          <a:ln w="9525">
            <a:noFill/>
            <a:miter lim="800000"/>
            <a:headEnd/>
            <a:tailEnd/>
          </a:ln>
        </p:spPr>
      </p:pic>
    </p:spTree>
    <p:extLst>
      <p:ext uri="{BB962C8B-B14F-4D97-AF65-F5344CB8AC3E}">
        <p14:creationId xmlns:p14="http://schemas.microsoft.com/office/powerpoint/2010/main" xmlns="" val="1759221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
          <p:cNvSpPr txBox="1">
            <a:spLocks noChangeArrowheads="1"/>
          </p:cNvSpPr>
          <p:nvPr/>
        </p:nvSpPr>
        <p:spPr bwMode="auto">
          <a:xfrm>
            <a:off x="1818614" y="2241105"/>
            <a:ext cx="5597963" cy="683839"/>
          </a:xfrm>
          <a:prstGeom prst="rect">
            <a:avLst/>
          </a:prstGeom>
          <a:noFill/>
          <a:ln w="12700">
            <a:no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7967" tIns="65148" rIns="97967" bIns="57147"/>
          <a:lstStyle>
            <a:lvl1pPr defTabSz="407988">
              <a:tabLst>
                <a:tab pos="657225" algn="l"/>
              </a:tabLst>
              <a:defRPr>
                <a:solidFill>
                  <a:schemeClr val="tx1"/>
                </a:solidFill>
                <a:latin typeface="Arial" pitchFamily="34" charset="0"/>
                <a:cs typeface="Arial" pitchFamily="34" charset="0"/>
              </a:defRPr>
            </a:lvl1pPr>
            <a:lvl2pPr marL="674688" indent="-260350" defTabSz="407988">
              <a:tabLst>
                <a:tab pos="657225" algn="l"/>
              </a:tabLst>
              <a:defRPr>
                <a:solidFill>
                  <a:schemeClr val="tx1"/>
                </a:solidFill>
                <a:latin typeface="Arial" pitchFamily="34" charset="0"/>
                <a:cs typeface="Arial" pitchFamily="34" charset="0"/>
              </a:defRPr>
            </a:lvl2pPr>
            <a:lvl3pPr marL="1036638" indent="-207963" defTabSz="407988">
              <a:tabLst>
                <a:tab pos="657225" algn="l"/>
              </a:tabLst>
              <a:defRPr>
                <a:solidFill>
                  <a:schemeClr val="tx1"/>
                </a:solidFill>
                <a:latin typeface="Arial" pitchFamily="34" charset="0"/>
                <a:cs typeface="Arial" pitchFamily="34" charset="0"/>
              </a:defRPr>
            </a:lvl3pPr>
            <a:lvl4pPr marL="1450975" indent="-206375" defTabSz="407988">
              <a:tabLst>
                <a:tab pos="657225" algn="l"/>
              </a:tabLst>
              <a:defRPr>
                <a:solidFill>
                  <a:schemeClr val="tx1"/>
                </a:solidFill>
                <a:latin typeface="Arial" pitchFamily="34" charset="0"/>
                <a:cs typeface="Arial" pitchFamily="34" charset="0"/>
              </a:defRPr>
            </a:lvl4pPr>
            <a:lvl5pPr marL="1866900" indent="-207963" defTabSz="407988">
              <a:tabLst>
                <a:tab pos="657225" algn="l"/>
              </a:tabLst>
              <a:defRPr>
                <a:solidFill>
                  <a:schemeClr val="tx1"/>
                </a:solidFill>
                <a:latin typeface="Arial" pitchFamily="34" charset="0"/>
                <a:cs typeface="Arial" pitchFamily="34" charset="0"/>
              </a:defRPr>
            </a:lvl5pPr>
            <a:lvl6pPr marL="2324100" indent="-207963" defTabSz="407988" fontAlgn="base">
              <a:spcBef>
                <a:spcPct val="0"/>
              </a:spcBef>
              <a:spcAft>
                <a:spcPct val="0"/>
              </a:spcAft>
              <a:tabLst>
                <a:tab pos="657225" algn="l"/>
              </a:tabLst>
              <a:defRPr>
                <a:solidFill>
                  <a:schemeClr val="tx1"/>
                </a:solidFill>
                <a:latin typeface="Arial" pitchFamily="34" charset="0"/>
                <a:cs typeface="Arial" pitchFamily="34" charset="0"/>
              </a:defRPr>
            </a:lvl6pPr>
            <a:lvl7pPr marL="2781300" indent="-207963" defTabSz="407988" fontAlgn="base">
              <a:spcBef>
                <a:spcPct val="0"/>
              </a:spcBef>
              <a:spcAft>
                <a:spcPct val="0"/>
              </a:spcAft>
              <a:tabLst>
                <a:tab pos="657225" algn="l"/>
              </a:tabLst>
              <a:defRPr>
                <a:solidFill>
                  <a:schemeClr val="tx1"/>
                </a:solidFill>
                <a:latin typeface="Arial" pitchFamily="34" charset="0"/>
                <a:cs typeface="Arial" pitchFamily="34" charset="0"/>
              </a:defRPr>
            </a:lvl7pPr>
            <a:lvl8pPr marL="3238500" indent="-207963" defTabSz="407988" fontAlgn="base">
              <a:spcBef>
                <a:spcPct val="0"/>
              </a:spcBef>
              <a:spcAft>
                <a:spcPct val="0"/>
              </a:spcAft>
              <a:tabLst>
                <a:tab pos="657225" algn="l"/>
              </a:tabLst>
              <a:defRPr>
                <a:solidFill>
                  <a:schemeClr val="tx1"/>
                </a:solidFill>
                <a:latin typeface="Arial" pitchFamily="34" charset="0"/>
                <a:cs typeface="Arial" pitchFamily="34" charset="0"/>
              </a:defRPr>
            </a:lvl8pPr>
            <a:lvl9pPr marL="3695700" indent="-207963" defTabSz="407988" fontAlgn="base">
              <a:spcBef>
                <a:spcPct val="0"/>
              </a:spcBef>
              <a:spcAft>
                <a:spcPct val="0"/>
              </a:spcAft>
              <a:tabLst>
                <a:tab pos="657225" algn="l"/>
              </a:tabLst>
              <a:defRPr>
                <a:solidFill>
                  <a:schemeClr val="tx1"/>
                </a:solidFill>
                <a:latin typeface="Arial" pitchFamily="34" charset="0"/>
                <a:cs typeface="Arial" pitchFamily="34" charset="0"/>
              </a:defRPr>
            </a:lvl9pPr>
          </a:lstStyle>
          <a:p>
            <a:pPr algn="ctr"/>
            <a:r>
              <a:rPr lang="it-IT" altLang="it-IT" sz="4400" b="1" dirty="0" smtClean="0">
                <a:solidFill>
                  <a:srgbClr val="0070C0"/>
                </a:solidFill>
                <a:latin typeface="Calibri" pitchFamily="34" charset="0"/>
              </a:rPr>
              <a:t>Valutazione   A   B   C</a:t>
            </a:r>
            <a:endParaRPr lang="it-IT" altLang="it-IT" sz="4400" b="1" dirty="0">
              <a:solidFill>
                <a:srgbClr val="0070C0"/>
              </a:solidFill>
              <a:latin typeface="Calibri" pitchFamily="34" charset="0"/>
            </a:endParaRPr>
          </a:p>
        </p:txBody>
      </p:sp>
      <p:sp>
        <p:nvSpPr>
          <p:cNvPr id="5" name="Text Box 7"/>
          <p:cNvSpPr txBox="1">
            <a:spLocks noChangeArrowheads="1"/>
          </p:cNvSpPr>
          <p:nvPr/>
        </p:nvSpPr>
        <p:spPr bwMode="auto">
          <a:xfrm>
            <a:off x="2267745" y="3861048"/>
            <a:ext cx="4680519" cy="186334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15348" tIns="-10776" rIns="-15348" bIns="-15348"/>
          <a:lstStyle>
            <a:lvl1pPr defTabSz="407988">
              <a:tabLst>
                <a:tab pos="657225" algn="l"/>
                <a:tab pos="1312863" algn="l"/>
              </a:tabLst>
              <a:defRPr>
                <a:solidFill>
                  <a:schemeClr val="tx1"/>
                </a:solidFill>
                <a:latin typeface="Arial" pitchFamily="34" charset="0"/>
                <a:cs typeface="Arial" pitchFamily="34" charset="0"/>
              </a:defRPr>
            </a:lvl1pPr>
            <a:lvl2pPr marL="674688" indent="-260350" defTabSz="407988">
              <a:tabLst>
                <a:tab pos="657225" algn="l"/>
                <a:tab pos="1312863" algn="l"/>
              </a:tabLst>
              <a:defRPr>
                <a:solidFill>
                  <a:schemeClr val="tx1"/>
                </a:solidFill>
                <a:latin typeface="Arial" pitchFamily="34" charset="0"/>
                <a:cs typeface="Arial" pitchFamily="34" charset="0"/>
              </a:defRPr>
            </a:lvl2pPr>
            <a:lvl3pPr marL="1036638" indent="-207963" defTabSz="407988">
              <a:tabLst>
                <a:tab pos="657225" algn="l"/>
                <a:tab pos="1312863" algn="l"/>
              </a:tabLst>
              <a:defRPr>
                <a:solidFill>
                  <a:schemeClr val="tx1"/>
                </a:solidFill>
                <a:latin typeface="Arial" pitchFamily="34" charset="0"/>
                <a:cs typeface="Arial" pitchFamily="34" charset="0"/>
              </a:defRPr>
            </a:lvl3pPr>
            <a:lvl4pPr marL="1450975" indent="-206375" defTabSz="407988">
              <a:tabLst>
                <a:tab pos="657225" algn="l"/>
                <a:tab pos="1312863" algn="l"/>
              </a:tabLst>
              <a:defRPr>
                <a:solidFill>
                  <a:schemeClr val="tx1"/>
                </a:solidFill>
                <a:latin typeface="Arial" pitchFamily="34" charset="0"/>
                <a:cs typeface="Arial" pitchFamily="34" charset="0"/>
              </a:defRPr>
            </a:lvl4pPr>
            <a:lvl5pPr marL="1866900" indent="-207963" defTabSz="407988">
              <a:tabLst>
                <a:tab pos="657225" algn="l"/>
                <a:tab pos="1312863" algn="l"/>
              </a:tabLst>
              <a:defRPr>
                <a:solidFill>
                  <a:schemeClr val="tx1"/>
                </a:solidFill>
                <a:latin typeface="Arial" pitchFamily="34" charset="0"/>
                <a:cs typeface="Arial" pitchFamily="34" charset="0"/>
              </a:defRPr>
            </a:lvl5pPr>
            <a:lvl6pPr marL="2324100" indent="-207963" defTabSz="407988" fontAlgn="base">
              <a:spcBef>
                <a:spcPct val="0"/>
              </a:spcBef>
              <a:spcAft>
                <a:spcPct val="0"/>
              </a:spcAft>
              <a:tabLst>
                <a:tab pos="657225" algn="l"/>
                <a:tab pos="1312863" algn="l"/>
              </a:tabLst>
              <a:defRPr>
                <a:solidFill>
                  <a:schemeClr val="tx1"/>
                </a:solidFill>
                <a:latin typeface="Arial" pitchFamily="34" charset="0"/>
                <a:cs typeface="Arial" pitchFamily="34" charset="0"/>
              </a:defRPr>
            </a:lvl6pPr>
            <a:lvl7pPr marL="2781300" indent="-207963" defTabSz="407988" fontAlgn="base">
              <a:spcBef>
                <a:spcPct val="0"/>
              </a:spcBef>
              <a:spcAft>
                <a:spcPct val="0"/>
              </a:spcAft>
              <a:tabLst>
                <a:tab pos="657225" algn="l"/>
                <a:tab pos="1312863" algn="l"/>
              </a:tabLst>
              <a:defRPr>
                <a:solidFill>
                  <a:schemeClr val="tx1"/>
                </a:solidFill>
                <a:latin typeface="Arial" pitchFamily="34" charset="0"/>
                <a:cs typeface="Arial" pitchFamily="34" charset="0"/>
              </a:defRPr>
            </a:lvl7pPr>
            <a:lvl8pPr marL="3238500" indent="-207963" defTabSz="407988" fontAlgn="base">
              <a:spcBef>
                <a:spcPct val="0"/>
              </a:spcBef>
              <a:spcAft>
                <a:spcPct val="0"/>
              </a:spcAft>
              <a:tabLst>
                <a:tab pos="657225" algn="l"/>
                <a:tab pos="1312863" algn="l"/>
              </a:tabLst>
              <a:defRPr>
                <a:solidFill>
                  <a:schemeClr val="tx1"/>
                </a:solidFill>
                <a:latin typeface="Arial" pitchFamily="34" charset="0"/>
                <a:cs typeface="Arial" pitchFamily="34" charset="0"/>
              </a:defRPr>
            </a:lvl8pPr>
            <a:lvl9pPr marL="3695700" indent="-207963" defTabSz="407988" fontAlgn="base">
              <a:spcBef>
                <a:spcPct val="0"/>
              </a:spcBef>
              <a:spcAft>
                <a:spcPct val="0"/>
              </a:spcAft>
              <a:tabLst>
                <a:tab pos="657225" algn="l"/>
                <a:tab pos="1312863" algn="l"/>
              </a:tabLst>
              <a:defRPr>
                <a:solidFill>
                  <a:schemeClr val="tx1"/>
                </a:solidFill>
                <a:latin typeface="Arial" pitchFamily="34" charset="0"/>
                <a:cs typeface="Arial" pitchFamily="34" charset="0"/>
              </a:defRPr>
            </a:lvl9pPr>
          </a:lstStyle>
          <a:p>
            <a:pPr algn="ctr"/>
            <a:r>
              <a:rPr lang="it-IT" altLang="it-IT" sz="2400" b="1" dirty="0">
                <a:latin typeface="Calibri" pitchFamily="34" charset="0"/>
                <a:cs typeface="Times New Roman" pitchFamily="18" charset="0"/>
              </a:rPr>
              <a:t>Monitor</a:t>
            </a:r>
          </a:p>
          <a:p>
            <a:pPr algn="ctr"/>
            <a:r>
              <a:rPr lang="it-IT" altLang="it-IT" sz="2400" b="1" dirty="0">
                <a:latin typeface="Calibri" pitchFamily="34" charset="0"/>
                <a:cs typeface="Times New Roman" pitchFamily="18" charset="0"/>
              </a:rPr>
              <a:t>EV / IO</a:t>
            </a:r>
          </a:p>
          <a:p>
            <a:pPr algn="ctr"/>
            <a:r>
              <a:rPr lang="it-IT" altLang="it-IT" sz="2400" b="1" dirty="0">
                <a:latin typeface="Calibri" pitchFamily="34" charset="0"/>
                <a:cs typeface="Times New Roman" pitchFamily="18" charset="0"/>
              </a:rPr>
              <a:t>Ossigeno</a:t>
            </a:r>
          </a:p>
          <a:p>
            <a:pPr algn="ctr"/>
            <a:r>
              <a:rPr lang="it-IT" altLang="it-IT" sz="2400" b="1" dirty="0">
                <a:latin typeface="Calibri" pitchFamily="34" charset="0"/>
                <a:cs typeface="Times New Roman" pitchFamily="18" charset="0"/>
              </a:rPr>
              <a:t>Pallone con maschera</a:t>
            </a:r>
          </a:p>
          <a:p>
            <a:pPr algn="ctr"/>
            <a:r>
              <a:rPr lang="it-IT" altLang="it-IT" sz="2400" b="1" dirty="0">
                <a:latin typeface="Calibri" pitchFamily="34" charset="0"/>
                <a:cs typeface="Times New Roman" pitchFamily="18" charset="0"/>
              </a:rPr>
              <a:t>EtCO</a:t>
            </a:r>
            <a:r>
              <a:rPr lang="it-IT" altLang="it-IT" sz="2400" b="1" baseline="-33000" dirty="0">
                <a:latin typeface="Calibri" pitchFamily="34" charset="0"/>
                <a:cs typeface="Times New Roman" pitchFamily="18" charset="0"/>
              </a:rPr>
              <a:t>2</a:t>
            </a:r>
          </a:p>
        </p:txBody>
      </p:sp>
      <p:sp>
        <p:nvSpPr>
          <p:cNvPr id="8" name="Rectangle 61"/>
          <p:cNvSpPr>
            <a:spLocks noChangeArrowheads="1"/>
          </p:cNvSpPr>
          <p:nvPr/>
        </p:nvSpPr>
        <p:spPr bwMode="auto">
          <a:xfrm>
            <a:off x="755576" y="116632"/>
            <a:ext cx="7724038" cy="1446550"/>
          </a:xfrm>
          <a:prstGeom prst="rect">
            <a:avLst/>
          </a:prstGeom>
          <a:noFill/>
          <a:ln w="12700">
            <a:noFill/>
            <a:miter lim="800000"/>
            <a:headEnd/>
            <a:tailEnd/>
          </a:ln>
          <a:effectLst/>
          <a:extLst>
            <a:ext uri="{909E8E84-426E-40DD-AFC4-6F175D3DCCD1}">
              <a14:hiddenFill xmlns:a14="http://schemas.microsoft.com/office/drawing/2010/main" xmlns="">
                <a:solidFill>
                  <a:srgbClr val="FFFF99"/>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ctr" hangingPunct="1">
              <a:lnSpc>
                <a:spcPct val="100000"/>
              </a:lnSpc>
              <a:buClrTx/>
              <a:buSzTx/>
              <a:buFontTx/>
              <a:buNone/>
            </a:pPr>
            <a:r>
              <a:rPr lang="en-US" altLang="it-IT" sz="4400" b="1" dirty="0">
                <a:solidFill>
                  <a:srgbClr val="FF0000"/>
                </a:solidFill>
              </a:rPr>
              <a:t>ALGORITMO </a:t>
            </a:r>
            <a:endParaRPr lang="en-US" altLang="it-IT" sz="4400" b="1" dirty="0" smtClean="0">
              <a:solidFill>
                <a:srgbClr val="FF0000"/>
              </a:solidFill>
            </a:endParaRPr>
          </a:p>
          <a:p>
            <a:pPr algn="ctr" hangingPunct="1">
              <a:lnSpc>
                <a:spcPct val="100000"/>
              </a:lnSpc>
              <a:buClrTx/>
              <a:buSzTx/>
              <a:buFontTx/>
              <a:buNone/>
            </a:pPr>
            <a:r>
              <a:rPr lang="en-US" altLang="it-IT" sz="4400" b="1" dirty="0" smtClean="0">
                <a:solidFill>
                  <a:srgbClr val="FF0000"/>
                </a:solidFill>
              </a:rPr>
              <a:t>ARRESTO </a:t>
            </a:r>
            <a:r>
              <a:rPr lang="en-US" altLang="it-IT" sz="4400" b="1" dirty="0">
                <a:solidFill>
                  <a:srgbClr val="FF0000"/>
                </a:solidFill>
              </a:rPr>
              <a:t>CARDIORESPIRATORIO</a:t>
            </a:r>
            <a:endParaRPr lang="it-IT" altLang="it-IT" sz="4400" b="1" dirty="0">
              <a:solidFill>
                <a:srgbClr val="FF0000"/>
              </a:solidFill>
            </a:endParaRPr>
          </a:p>
        </p:txBody>
      </p:sp>
      <p:pic>
        <p:nvPicPr>
          <p:cNvPr id="6" name="Picture 2"/>
          <p:cNvPicPr>
            <a:picLocks noChangeAspect="1" noChangeArrowheads="1"/>
          </p:cNvPicPr>
          <p:nvPr/>
        </p:nvPicPr>
        <p:blipFill>
          <a:blip r:embed="rId2" cstate="print"/>
          <a:srcRect/>
          <a:stretch>
            <a:fillRect/>
          </a:stretch>
        </p:blipFill>
        <p:spPr bwMode="auto">
          <a:xfrm>
            <a:off x="7910513" y="6092825"/>
            <a:ext cx="1054100" cy="608013"/>
          </a:xfrm>
          <a:prstGeom prst="rect">
            <a:avLst/>
          </a:prstGeom>
          <a:noFill/>
          <a:ln w="9525">
            <a:noFill/>
            <a:miter lim="800000"/>
            <a:headEnd/>
            <a:tailEnd/>
          </a:ln>
        </p:spPr>
      </p:pic>
    </p:spTree>
    <p:extLst>
      <p:ext uri="{BB962C8B-B14F-4D97-AF65-F5344CB8AC3E}">
        <p14:creationId xmlns:p14="http://schemas.microsoft.com/office/powerpoint/2010/main" xmlns="" val="384789800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4" cstate="print"/>
          <a:srcRect/>
          <a:stretch>
            <a:fillRect/>
          </a:stretch>
        </p:blipFill>
        <p:spPr bwMode="auto">
          <a:xfrm>
            <a:off x="7910513" y="6092825"/>
            <a:ext cx="1054100" cy="608013"/>
          </a:xfrm>
          <a:prstGeom prst="rect">
            <a:avLst/>
          </a:prstGeom>
          <a:noFill/>
          <a:ln w="9525">
            <a:noFill/>
            <a:miter lim="800000"/>
            <a:headEnd/>
            <a:tailEnd/>
          </a:ln>
        </p:spPr>
      </p:pic>
      <p:sp>
        <p:nvSpPr>
          <p:cNvPr id="19458" name="Text Box 2"/>
          <p:cNvSpPr txBox="1">
            <a:spLocks noChangeArrowheads="1"/>
          </p:cNvSpPr>
          <p:nvPr/>
        </p:nvSpPr>
        <p:spPr bwMode="auto">
          <a:xfrm>
            <a:off x="733623" y="1052736"/>
            <a:ext cx="4416425" cy="4893647"/>
          </a:xfrm>
          <a:prstGeom prst="rect">
            <a:avLst/>
          </a:prstGeom>
          <a:noFill/>
          <a:ln>
            <a:noFill/>
          </a:ln>
        </p:spPr>
        <p:style>
          <a:lnRef idx="2">
            <a:schemeClr val="accent2"/>
          </a:lnRef>
          <a:fillRef idx="1">
            <a:schemeClr val="lt1"/>
          </a:fillRef>
          <a:effectRef idx="0">
            <a:schemeClr val="accent2"/>
          </a:effectRef>
          <a:fontRef idx="minor">
            <a:schemeClr val="dk1"/>
          </a:fontRef>
        </p:style>
        <p:txBody>
          <a:bodyPr>
            <a:spAutoFit/>
          </a:bodyP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it-IT" altLang="it-IT" sz="2400" b="1" dirty="0">
                <a:solidFill>
                  <a:srgbClr val="0070C0"/>
                </a:solidFill>
                <a:latin typeface="Calibri" panose="020F0502020204030204" pitchFamily="34" charset="0"/>
              </a:rPr>
              <a:t>Ostruzione provocata dall’ipotonia in paziente incosciente</a:t>
            </a:r>
          </a:p>
          <a:p>
            <a:pPr>
              <a:spcBef>
                <a:spcPct val="0"/>
              </a:spcBef>
              <a:buFontTx/>
              <a:buNone/>
            </a:pPr>
            <a:endParaRPr lang="it-IT" altLang="it-IT" sz="2400" b="1" dirty="0">
              <a:solidFill>
                <a:srgbClr val="0070C0"/>
              </a:solidFill>
              <a:latin typeface="Calibri" panose="020F0502020204030204" pitchFamily="34" charset="0"/>
            </a:endParaRPr>
          </a:p>
          <a:p>
            <a:pPr>
              <a:spcBef>
                <a:spcPct val="0"/>
              </a:spcBef>
              <a:buFontTx/>
              <a:buNone/>
            </a:pPr>
            <a:endParaRPr lang="it-IT" altLang="it-IT" sz="2400" b="1" dirty="0">
              <a:solidFill>
                <a:srgbClr val="0070C0"/>
              </a:solidFill>
              <a:latin typeface="Calibri" panose="020F0502020204030204" pitchFamily="34" charset="0"/>
            </a:endParaRPr>
          </a:p>
          <a:p>
            <a:pPr>
              <a:spcBef>
                <a:spcPct val="0"/>
              </a:spcBef>
              <a:buFontTx/>
              <a:buNone/>
            </a:pPr>
            <a:endParaRPr lang="it-IT" altLang="it-IT" sz="2400" b="1" dirty="0">
              <a:solidFill>
                <a:srgbClr val="0070C0"/>
              </a:solidFill>
              <a:latin typeface="Calibri" panose="020F0502020204030204" pitchFamily="34" charset="0"/>
            </a:endParaRPr>
          </a:p>
          <a:p>
            <a:pPr>
              <a:spcBef>
                <a:spcPct val="0"/>
              </a:spcBef>
              <a:buFontTx/>
              <a:buNone/>
            </a:pPr>
            <a:r>
              <a:rPr lang="it-IT" altLang="it-IT" sz="2400" b="1" dirty="0">
                <a:solidFill>
                  <a:srgbClr val="0070C0"/>
                </a:solidFill>
                <a:latin typeface="Calibri" panose="020F0502020204030204" pitchFamily="34" charset="0"/>
              </a:rPr>
              <a:t>Ostruzione provocata dall’</a:t>
            </a:r>
            <a:r>
              <a:rPr lang="it-IT" altLang="it-IT" sz="2400" b="1" dirty="0" err="1">
                <a:solidFill>
                  <a:srgbClr val="0070C0"/>
                </a:solidFill>
                <a:latin typeface="Calibri" panose="020F0502020204030204" pitchFamily="34" charset="0"/>
              </a:rPr>
              <a:t>iper</a:t>
            </a:r>
            <a:r>
              <a:rPr lang="it-IT" altLang="it-IT" sz="2400" b="1" dirty="0">
                <a:solidFill>
                  <a:srgbClr val="0070C0"/>
                </a:solidFill>
                <a:latin typeface="Calibri" panose="020F0502020204030204" pitchFamily="34" charset="0"/>
              </a:rPr>
              <a:t>-estensione</a:t>
            </a:r>
          </a:p>
          <a:p>
            <a:pPr>
              <a:spcBef>
                <a:spcPct val="0"/>
              </a:spcBef>
              <a:buFontTx/>
              <a:buNone/>
            </a:pPr>
            <a:endParaRPr lang="it-IT" altLang="it-IT" sz="2400" b="1" dirty="0">
              <a:solidFill>
                <a:srgbClr val="0070C0"/>
              </a:solidFill>
              <a:latin typeface="Calibri" panose="020F0502020204030204" pitchFamily="34" charset="0"/>
            </a:endParaRPr>
          </a:p>
          <a:p>
            <a:pPr>
              <a:spcBef>
                <a:spcPct val="0"/>
              </a:spcBef>
              <a:buFontTx/>
              <a:buNone/>
            </a:pPr>
            <a:endParaRPr lang="it-IT" altLang="it-IT" sz="2400" b="1" dirty="0">
              <a:solidFill>
                <a:srgbClr val="0070C0"/>
              </a:solidFill>
              <a:latin typeface="Calibri" panose="020F0502020204030204" pitchFamily="34" charset="0"/>
            </a:endParaRPr>
          </a:p>
          <a:p>
            <a:pPr>
              <a:spcBef>
                <a:spcPct val="0"/>
              </a:spcBef>
              <a:buFontTx/>
              <a:buNone/>
            </a:pPr>
            <a:r>
              <a:rPr lang="it-IT" altLang="it-IT" sz="2400" b="1" dirty="0">
                <a:solidFill>
                  <a:srgbClr val="0070C0"/>
                </a:solidFill>
                <a:latin typeface="Calibri" panose="020F0502020204030204" pitchFamily="34" charset="0"/>
              </a:rPr>
              <a:t>Posizione “sniffing” che permette l’ottimale apertura delle vie aeree</a:t>
            </a:r>
          </a:p>
        </p:txBody>
      </p:sp>
      <p:graphicFrame>
        <p:nvGraphicFramePr>
          <p:cNvPr id="19459" name="Object 1024"/>
          <p:cNvGraphicFramePr>
            <a:graphicFrameLocks noChangeAspect="1"/>
          </p:cNvGraphicFramePr>
          <p:nvPr>
            <p:extLst>
              <p:ext uri="{D42A27DB-BD31-4B8C-83A1-F6EECF244321}">
                <p14:modId xmlns:p14="http://schemas.microsoft.com/office/powerpoint/2010/main" xmlns="" val="4280301853"/>
              </p:ext>
            </p:extLst>
          </p:nvPr>
        </p:nvGraphicFramePr>
        <p:xfrm>
          <a:off x="5540573" y="1074961"/>
          <a:ext cx="2730500" cy="5029200"/>
        </p:xfrm>
        <a:graphic>
          <a:graphicData uri="http://schemas.openxmlformats.org/presentationml/2006/ole">
            <p:oleObj spid="_x0000_s9236" name="Fotografia di Photo Editor " r:id="rId5" imgW="9685714" imgH="17838095" progId="">
              <p:embed/>
            </p:oleObj>
          </a:graphicData>
        </a:graphic>
      </p:graphicFrame>
      <p:sp>
        <p:nvSpPr>
          <p:cNvPr id="19460" name="Rectangle 4"/>
          <p:cNvSpPr>
            <a:spLocks noChangeArrowheads="1"/>
          </p:cNvSpPr>
          <p:nvPr/>
        </p:nvSpPr>
        <p:spPr bwMode="auto">
          <a:xfrm>
            <a:off x="451048" y="4653135"/>
            <a:ext cx="8153400" cy="1439690"/>
          </a:xfrm>
          <a:prstGeom prst="rect">
            <a:avLst/>
          </a:prstGeom>
          <a:noFill/>
          <a:ln>
            <a:solidFill>
              <a:srgbClr val="FF0000"/>
            </a:solidFill>
            <a:headEnd type="none" w="sm" len="sm"/>
            <a:tailEnd type="none" w="sm" len="sm"/>
          </a:ln>
        </p:spPr>
        <p:style>
          <a:lnRef idx="2">
            <a:schemeClr val="dk1"/>
          </a:lnRef>
          <a:fillRef idx="1">
            <a:schemeClr val="lt1"/>
          </a:fillRef>
          <a:effectRef idx="0">
            <a:schemeClr val="dk1"/>
          </a:effectRef>
          <a:fontRef idx="minor">
            <a:schemeClr val="dk1"/>
          </a:fontRef>
        </p:style>
        <p:txBody>
          <a:bodyPr wrap="none" anchor="ct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endParaRPr lang="it-IT" altLang="it-IT" sz="2000">
              <a:solidFill>
                <a:srgbClr val="0070C0"/>
              </a:solidFill>
              <a:latin typeface="Calibri" panose="020F0502020204030204" pitchFamily="34" charset="0"/>
            </a:endParaRPr>
          </a:p>
        </p:txBody>
      </p:sp>
      <p:sp>
        <p:nvSpPr>
          <p:cNvPr id="3" name="Rettangolo 2"/>
          <p:cNvSpPr/>
          <p:nvPr/>
        </p:nvSpPr>
        <p:spPr>
          <a:xfrm>
            <a:off x="3633596" y="188640"/>
            <a:ext cx="1817998" cy="769441"/>
          </a:xfrm>
          <a:prstGeom prst="rect">
            <a:avLst/>
          </a:prstGeom>
        </p:spPr>
        <p:txBody>
          <a:bodyPr wrap="none">
            <a:spAutoFit/>
          </a:bodyPr>
          <a:lstStyle/>
          <a:p>
            <a:r>
              <a:rPr lang="it-IT" altLang="it-IT" sz="4400" b="1" dirty="0" err="1">
                <a:solidFill>
                  <a:srgbClr val="FA3000"/>
                </a:solidFill>
                <a:latin typeface="Calibri" panose="020F0502020204030204" pitchFamily="34" charset="0"/>
              </a:rPr>
              <a:t>A</a:t>
            </a:r>
            <a:r>
              <a:rPr lang="it-IT" altLang="it-IT" sz="4400" b="1" dirty="0" err="1">
                <a:solidFill>
                  <a:srgbClr val="C0504D"/>
                </a:solidFill>
                <a:latin typeface="Calibri" panose="020F0502020204030204" pitchFamily="34" charset="0"/>
              </a:rPr>
              <a:t>irway</a:t>
            </a:r>
            <a:endParaRPr lang="it-IT" dirty="0"/>
          </a:p>
        </p:txBody>
      </p:sp>
    </p:spTree>
    <p:extLst>
      <p:ext uri="{BB962C8B-B14F-4D97-AF65-F5344CB8AC3E}">
        <p14:creationId xmlns:p14="http://schemas.microsoft.com/office/powerpoint/2010/main" xmlns="" val="2542103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460"/>
                                        </p:tgtEl>
                                        <p:attrNameLst>
                                          <p:attrName>style.visibility</p:attrName>
                                        </p:attrNameLst>
                                      </p:cBhvr>
                                      <p:to>
                                        <p:strVal val="visible"/>
                                      </p:to>
                                    </p:set>
                                    <p:animEffect transition="in" filter="fade">
                                      <p:cBhvr>
                                        <p:cTn id="7" dur="500"/>
                                        <p:tgtEl>
                                          <p:spTgt spid="194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457200" y="152400"/>
            <a:ext cx="8208963" cy="1323439"/>
          </a:xfrm>
          <a:prstGeom prst="rect">
            <a:avLst/>
          </a:prstGeom>
          <a:solidFill>
            <a:schemeClr val="bg1"/>
          </a:solidFill>
          <a:ln w="9525">
            <a:solidFill>
              <a:srgbClr val="FF3300"/>
            </a:solidFill>
            <a:miter lim="800000"/>
            <a:headEnd/>
            <a:tailEnd/>
          </a:ln>
        </p:spPr>
        <p:txBody>
          <a:bodyPr>
            <a:spAutoFit/>
          </a:bodyP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50000"/>
              </a:spcBef>
              <a:buFontTx/>
              <a:buNone/>
            </a:pPr>
            <a:r>
              <a:rPr lang="it-IT" altLang="it-IT" sz="4400" b="1" dirty="0" err="1">
                <a:solidFill>
                  <a:srgbClr val="FA3000"/>
                </a:solidFill>
                <a:latin typeface="Calibri" panose="020F0502020204030204" pitchFamily="34" charset="0"/>
              </a:rPr>
              <a:t>A</a:t>
            </a:r>
            <a:r>
              <a:rPr lang="it-IT" altLang="it-IT" sz="4400" b="1" dirty="0" err="1">
                <a:solidFill>
                  <a:schemeClr val="accent2"/>
                </a:solidFill>
                <a:latin typeface="Calibri" panose="020F0502020204030204" pitchFamily="34" charset="0"/>
              </a:rPr>
              <a:t>irway</a:t>
            </a:r>
            <a:endParaRPr lang="it-IT" altLang="it-IT" sz="4400" b="1" dirty="0">
              <a:solidFill>
                <a:srgbClr val="FA3000"/>
              </a:solidFill>
              <a:latin typeface="Calibri" panose="020F0502020204030204" pitchFamily="34" charset="0"/>
            </a:endParaRPr>
          </a:p>
          <a:p>
            <a:pPr algn="ctr">
              <a:spcBef>
                <a:spcPct val="50000"/>
              </a:spcBef>
              <a:buFontTx/>
              <a:buNone/>
            </a:pPr>
            <a:r>
              <a:rPr lang="it-IT" altLang="it-IT" sz="2400" b="1" dirty="0">
                <a:solidFill>
                  <a:srgbClr val="FA3000"/>
                </a:solidFill>
                <a:latin typeface="Calibri" panose="020F0502020204030204" pitchFamily="34" charset="0"/>
              </a:rPr>
              <a:t>Cannula orofaringea: posizionamento</a:t>
            </a:r>
          </a:p>
        </p:txBody>
      </p:sp>
      <p:sp>
        <p:nvSpPr>
          <p:cNvPr id="20483" name="Rectangle 3"/>
          <p:cNvSpPr>
            <a:spLocks noChangeArrowheads="1"/>
          </p:cNvSpPr>
          <p:nvPr/>
        </p:nvSpPr>
        <p:spPr bwMode="auto">
          <a:xfrm>
            <a:off x="250825" y="5157788"/>
            <a:ext cx="8748713"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lvl="2">
              <a:lnSpc>
                <a:spcPct val="90000"/>
              </a:lnSpc>
              <a:spcBef>
                <a:spcPct val="0"/>
              </a:spcBef>
              <a:buClr>
                <a:schemeClr val="bg1"/>
              </a:buClr>
              <a:buFont typeface="Wingdings" pitchFamily="2" charset="2"/>
              <a:buNone/>
            </a:pPr>
            <a:r>
              <a:rPr lang="it-IT" altLang="it-IT" sz="2000" b="1" dirty="0">
                <a:solidFill>
                  <a:srgbClr val="0070C0"/>
                </a:solidFill>
                <a:latin typeface="Calibri" panose="020F0502020204030204" pitchFamily="34" charset="0"/>
              </a:rPr>
              <a:t>Motivi:</a:t>
            </a:r>
          </a:p>
          <a:p>
            <a:pPr marL="0" lvl="2">
              <a:lnSpc>
                <a:spcPct val="90000"/>
              </a:lnSpc>
              <a:spcBef>
                <a:spcPct val="0"/>
              </a:spcBef>
              <a:buClr>
                <a:schemeClr val="bg1"/>
              </a:buClr>
              <a:buFont typeface="Wingdings" pitchFamily="2" charset="2"/>
              <a:buNone/>
            </a:pPr>
            <a:endParaRPr lang="it-IT" altLang="it-IT" sz="2000" b="1" u="sng" dirty="0">
              <a:solidFill>
                <a:srgbClr val="0070C0"/>
              </a:solidFill>
              <a:latin typeface="Calibri" panose="020F0502020204030204" pitchFamily="34" charset="0"/>
            </a:endParaRPr>
          </a:p>
          <a:p>
            <a:pPr marL="0" lvl="2">
              <a:lnSpc>
                <a:spcPct val="90000"/>
              </a:lnSpc>
              <a:spcBef>
                <a:spcPct val="0"/>
              </a:spcBef>
              <a:buClr>
                <a:schemeClr val="bg1"/>
              </a:buClr>
              <a:buFont typeface="Wingdings" pitchFamily="2" charset="2"/>
              <a:buChar char="q"/>
            </a:pPr>
            <a:r>
              <a:rPr lang="it-IT" altLang="it-IT" sz="2000" b="1" dirty="0">
                <a:solidFill>
                  <a:srgbClr val="0070C0"/>
                </a:solidFill>
                <a:latin typeface="Calibri" panose="020F0502020204030204" pitchFamily="34" charset="0"/>
              </a:rPr>
              <a:t> Ridurre rischio di danno al palato</a:t>
            </a:r>
          </a:p>
          <a:p>
            <a:pPr marL="0" lvl="2">
              <a:lnSpc>
                <a:spcPct val="90000"/>
              </a:lnSpc>
              <a:spcBef>
                <a:spcPct val="0"/>
              </a:spcBef>
              <a:buClr>
                <a:schemeClr val="bg1"/>
              </a:buClr>
              <a:buFont typeface="Wingdings" pitchFamily="2" charset="2"/>
              <a:buChar char="q"/>
            </a:pPr>
            <a:r>
              <a:rPr lang="it-IT" altLang="it-IT" sz="2000" b="1" dirty="0">
                <a:solidFill>
                  <a:srgbClr val="0070C0"/>
                </a:solidFill>
                <a:latin typeface="Calibri" panose="020F0502020204030204" pitchFamily="34" charset="0"/>
              </a:rPr>
              <a:t> Evitare ostruzione vie aeree da spostamento posteriore lingua	</a:t>
            </a:r>
          </a:p>
        </p:txBody>
      </p:sp>
      <p:sp>
        <p:nvSpPr>
          <p:cNvPr id="20484" name="Rectangle 4"/>
          <p:cNvSpPr>
            <a:spLocks noChangeArrowheads="1"/>
          </p:cNvSpPr>
          <p:nvPr/>
        </p:nvSpPr>
        <p:spPr bwMode="auto">
          <a:xfrm>
            <a:off x="1133931" y="1772816"/>
            <a:ext cx="6822445" cy="461665"/>
          </a:xfrm>
          <a:prstGeom prst="rect">
            <a:avLst/>
          </a:prstGeom>
          <a:solidFill>
            <a:schemeClr val="bg1"/>
          </a:solidFill>
          <a:ln w="9525">
            <a:noFill/>
            <a:miter lim="800000"/>
            <a:headEnd/>
            <a:tailEnd/>
          </a:ln>
        </p:spPr>
        <p:txBody>
          <a:bodyPr wrap="none">
            <a:spAutoFit/>
          </a:bodyP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it-IT" altLang="it-IT" sz="2400" dirty="0">
                <a:solidFill>
                  <a:srgbClr val="FA3000"/>
                </a:solidFill>
                <a:latin typeface="Calibri" panose="020F0502020204030204" pitchFamily="34" charset="0"/>
                <a:sym typeface="Wingdings" pitchFamily="2" charset="2"/>
              </a:rPr>
              <a:t>Inserimento senza rotazione in visualizzazione diretta</a:t>
            </a:r>
          </a:p>
        </p:txBody>
      </p:sp>
      <p:pic>
        <p:nvPicPr>
          <p:cNvPr id="20485" name="Picture 6" descr="cannula"/>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76313" y="2241525"/>
            <a:ext cx="3595687" cy="2987675"/>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486" name="AutoShape 7"/>
          <p:cNvSpPr>
            <a:spLocks noChangeArrowheads="1"/>
          </p:cNvSpPr>
          <p:nvPr/>
        </p:nvSpPr>
        <p:spPr bwMode="auto">
          <a:xfrm flipH="1">
            <a:off x="1966913" y="3024188"/>
            <a:ext cx="1066800" cy="9906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8738" y="10765"/>
                </a:moveTo>
                <a:cubicBezTo>
                  <a:pt x="18722" y="6950"/>
                  <a:pt x="15994" y="3687"/>
                  <a:pt x="12243" y="2993"/>
                </a:cubicBezTo>
                <a:lnTo>
                  <a:pt x="12764" y="180"/>
                </a:lnTo>
                <a:cubicBezTo>
                  <a:pt x="17866" y="1123"/>
                  <a:pt x="21577" y="5563"/>
                  <a:pt x="21599" y="10752"/>
                </a:cubicBezTo>
                <a:lnTo>
                  <a:pt x="24299" y="10740"/>
                </a:lnTo>
                <a:lnTo>
                  <a:pt x="20187" y="14889"/>
                </a:lnTo>
                <a:lnTo>
                  <a:pt x="16038" y="10776"/>
                </a:lnTo>
                <a:lnTo>
                  <a:pt x="18738" y="10765"/>
                </a:lnTo>
                <a:close/>
              </a:path>
            </a:pathLst>
          </a:custGeom>
          <a:solidFill>
            <a:schemeClr val="bg1"/>
          </a:solidFill>
          <a:ln w="9525">
            <a:solidFill>
              <a:schemeClr val="tx1"/>
            </a:solidFill>
            <a:miter lim="800000"/>
            <a:headEnd/>
            <a:tailEnd/>
          </a:ln>
        </p:spPr>
        <p:txBody>
          <a:bodyPr wrap="none" anchor="ctr"/>
          <a:lstStyle/>
          <a:p>
            <a:endParaRPr lang="it-IT">
              <a:latin typeface="Calibri" panose="020F0502020204030204" pitchFamily="34" charset="0"/>
            </a:endParaRPr>
          </a:p>
        </p:txBody>
      </p:sp>
      <p:sp>
        <p:nvSpPr>
          <p:cNvPr id="20487" name="Text Box 8"/>
          <p:cNvSpPr txBox="1">
            <a:spLocks noChangeArrowheads="1"/>
          </p:cNvSpPr>
          <p:nvPr/>
        </p:nvSpPr>
        <p:spPr bwMode="auto">
          <a:xfrm>
            <a:off x="3733800" y="3786188"/>
            <a:ext cx="2590800" cy="77946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50000"/>
              </a:spcBef>
              <a:buFontTx/>
              <a:buNone/>
            </a:pPr>
            <a:r>
              <a:rPr lang="it-IT" altLang="it-IT" sz="1800" b="1">
                <a:latin typeface="Calibri" panose="020F0502020204030204" pitchFamily="34" charset="0"/>
              </a:rPr>
              <a:t>Abbassalingua </a:t>
            </a:r>
          </a:p>
          <a:p>
            <a:pPr algn="ctr">
              <a:spcBef>
                <a:spcPct val="50000"/>
              </a:spcBef>
              <a:buFontTx/>
              <a:buNone/>
            </a:pPr>
            <a:r>
              <a:rPr lang="it-IT" altLang="it-IT" sz="1800" b="1">
                <a:latin typeface="Calibri" panose="020F0502020204030204" pitchFamily="34" charset="0"/>
              </a:rPr>
              <a:t>o lama laringoscopio</a:t>
            </a:r>
            <a:endParaRPr lang="it-IT" altLang="it-IT" sz="1400" b="1">
              <a:solidFill>
                <a:schemeClr val="accent2"/>
              </a:solidFill>
              <a:latin typeface="Calibri" panose="020F0502020204030204" pitchFamily="34" charset="0"/>
            </a:endParaRPr>
          </a:p>
        </p:txBody>
      </p:sp>
      <p:sp>
        <p:nvSpPr>
          <p:cNvPr id="20488" name="Line 9"/>
          <p:cNvSpPr>
            <a:spLocks noChangeShapeType="1"/>
          </p:cNvSpPr>
          <p:nvPr/>
        </p:nvSpPr>
        <p:spPr bwMode="auto">
          <a:xfrm flipH="1" flipV="1">
            <a:off x="2957513" y="4088197"/>
            <a:ext cx="1219200" cy="87722"/>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it-IT">
              <a:latin typeface="Calibri" panose="020F0502020204030204" pitchFamily="34" charset="0"/>
            </a:endParaRPr>
          </a:p>
        </p:txBody>
      </p:sp>
      <p:pic>
        <p:nvPicPr>
          <p:cNvPr id="20489" name="Picture 10" descr="cannula mayo1"/>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386513" y="3024188"/>
            <a:ext cx="2228850" cy="1760537"/>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10" name="Picture 2"/>
          <p:cNvPicPr>
            <a:picLocks noChangeAspect="1" noChangeArrowheads="1"/>
          </p:cNvPicPr>
          <p:nvPr/>
        </p:nvPicPr>
        <p:blipFill>
          <a:blip r:embed="rId5" cstate="print"/>
          <a:srcRect/>
          <a:stretch>
            <a:fillRect/>
          </a:stretch>
        </p:blipFill>
        <p:spPr bwMode="auto">
          <a:xfrm>
            <a:off x="7910513" y="6092825"/>
            <a:ext cx="1054100" cy="608013"/>
          </a:xfrm>
          <a:prstGeom prst="rect">
            <a:avLst/>
          </a:prstGeom>
          <a:noFill/>
          <a:ln w="9525">
            <a:noFill/>
            <a:miter lim="800000"/>
            <a:headEnd/>
            <a:tailEnd/>
          </a:ln>
        </p:spPr>
      </p:pic>
    </p:spTree>
    <p:extLst>
      <p:ext uri="{BB962C8B-B14F-4D97-AF65-F5344CB8AC3E}">
        <p14:creationId xmlns:p14="http://schemas.microsoft.com/office/powerpoint/2010/main" xmlns="" val="242173464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15616" y="1648657"/>
            <a:ext cx="6768752" cy="51109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6663" name="Oval 7"/>
          <p:cNvSpPr>
            <a:spLocks noChangeArrowheads="1"/>
          </p:cNvSpPr>
          <p:nvPr/>
        </p:nvSpPr>
        <p:spPr bwMode="auto">
          <a:xfrm>
            <a:off x="1476375" y="5199063"/>
            <a:ext cx="720725" cy="649287"/>
          </a:xfrm>
          <a:prstGeom prst="ellipse">
            <a:avLst/>
          </a:prstGeom>
          <a:noFill/>
          <a:ln w="28575">
            <a:solidFill>
              <a:srgbClr val="FF33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endParaRPr lang="it-IT" altLang="it-IT" sz="2000">
              <a:solidFill>
                <a:schemeClr val="bg1"/>
              </a:solidFill>
              <a:latin typeface="Tahoma" pitchFamily="34" charset="0"/>
            </a:endParaRPr>
          </a:p>
        </p:txBody>
      </p:sp>
      <p:sp>
        <p:nvSpPr>
          <p:cNvPr id="326664" name="Oval 8"/>
          <p:cNvSpPr>
            <a:spLocks noChangeArrowheads="1"/>
          </p:cNvSpPr>
          <p:nvPr/>
        </p:nvSpPr>
        <p:spPr bwMode="auto">
          <a:xfrm>
            <a:off x="5795963" y="4941888"/>
            <a:ext cx="720725" cy="792162"/>
          </a:xfrm>
          <a:prstGeom prst="ellipse">
            <a:avLst/>
          </a:prstGeom>
          <a:noFill/>
          <a:ln w="28575">
            <a:solidFill>
              <a:srgbClr val="FF33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endParaRPr lang="it-IT" altLang="it-IT" sz="2000">
              <a:solidFill>
                <a:schemeClr val="bg1"/>
              </a:solidFill>
              <a:latin typeface="Tahoma" pitchFamily="34" charset="0"/>
            </a:endParaRPr>
          </a:p>
        </p:txBody>
      </p:sp>
      <p:sp>
        <p:nvSpPr>
          <p:cNvPr id="6" name="Text Box 2"/>
          <p:cNvSpPr txBox="1">
            <a:spLocks noChangeArrowheads="1"/>
          </p:cNvSpPr>
          <p:nvPr/>
        </p:nvSpPr>
        <p:spPr bwMode="auto">
          <a:xfrm>
            <a:off x="457200" y="152400"/>
            <a:ext cx="8208963" cy="1323439"/>
          </a:xfrm>
          <a:prstGeom prst="rect">
            <a:avLst/>
          </a:prstGeom>
          <a:solidFill>
            <a:schemeClr val="bg1"/>
          </a:solidFill>
          <a:ln w="9525">
            <a:solidFill>
              <a:srgbClr val="FF3300"/>
            </a:solidFill>
            <a:miter lim="800000"/>
            <a:headEnd/>
            <a:tailEnd/>
          </a:ln>
        </p:spPr>
        <p:txBody>
          <a:bodyPr>
            <a:spAutoFit/>
          </a:bodyP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50000"/>
              </a:spcBef>
              <a:buFontTx/>
              <a:buNone/>
            </a:pPr>
            <a:r>
              <a:rPr lang="it-IT" altLang="it-IT" sz="4400" b="1" dirty="0" err="1">
                <a:solidFill>
                  <a:srgbClr val="FA3000"/>
                </a:solidFill>
                <a:latin typeface="Calibri" panose="020F0502020204030204" pitchFamily="34" charset="0"/>
              </a:rPr>
              <a:t>A</a:t>
            </a:r>
            <a:r>
              <a:rPr lang="it-IT" altLang="it-IT" sz="4400" b="1" dirty="0" err="1">
                <a:solidFill>
                  <a:schemeClr val="accent2"/>
                </a:solidFill>
                <a:latin typeface="Calibri" panose="020F0502020204030204" pitchFamily="34" charset="0"/>
              </a:rPr>
              <a:t>irway</a:t>
            </a:r>
            <a:endParaRPr lang="it-IT" altLang="it-IT" sz="4400" b="1" dirty="0">
              <a:solidFill>
                <a:srgbClr val="FA3000"/>
              </a:solidFill>
              <a:latin typeface="Calibri" panose="020F0502020204030204" pitchFamily="34" charset="0"/>
            </a:endParaRPr>
          </a:p>
          <a:p>
            <a:pPr algn="ctr">
              <a:spcBef>
                <a:spcPct val="50000"/>
              </a:spcBef>
              <a:buFontTx/>
              <a:buNone/>
            </a:pPr>
            <a:r>
              <a:rPr lang="it-IT" altLang="it-IT" sz="2400" b="1" dirty="0">
                <a:solidFill>
                  <a:srgbClr val="FA3000"/>
                </a:solidFill>
                <a:latin typeface="Calibri" panose="020F0502020204030204" pitchFamily="34" charset="0"/>
              </a:rPr>
              <a:t>Cannula orofaringea: posizionamento</a:t>
            </a:r>
          </a:p>
        </p:txBody>
      </p:sp>
      <p:pic>
        <p:nvPicPr>
          <p:cNvPr id="7" name="Picture 2"/>
          <p:cNvPicPr>
            <a:picLocks noChangeAspect="1" noChangeArrowheads="1"/>
          </p:cNvPicPr>
          <p:nvPr/>
        </p:nvPicPr>
        <p:blipFill>
          <a:blip r:embed="rId4" cstate="print"/>
          <a:srcRect/>
          <a:stretch>
            <a:fillRect/>
          </a:stretch>
        </p:blipFill>
        <p:spPr bwMode="auto">
          <a:xfrm>
            <a:off x="7910513" y="6092825"/>
            <a:ext cx="1054100" cy="608013"/>
          </a:xfrm>
          <a:prstGeom prst="rect">
            <a:avLst/>
          </a:prstGeom>
          <a:noFill/>
          <a:ln w="9525">
            <a:noFill/>
            <a:miter lim="800000"/>
            <a:headEnd/>
            <a:tailEnd/>
          </a:ln>
        </p:spPr>
      </p:pic>
    </p:spTree>
    <p:extLst>
      <p:ext uri="{BB962C8B-B14F-4D97-AF65-F5344CB8AC3E}">
        <p14:creationId xmlns:p14="http://schemas.microsoft.com/office/powerpoint/2010/main" xmlns="" val="21804568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26663"/>
                                        </p:tgtEl>
                                        <p:attrNameLst>
                                          <p:attrName>style.visibility</p:attrName>
                                        </p:attrNameLst>
                                      </p:cBhvr>
                                      <p:to>
                                        <p:strVal val="visible"/>
                                      </p:to>
                                    </p:set>
                                    <p:animEffect transition="in" filter="box(in)">
                                      <p:cBhvr>
                                        <p:cTn id="7" dur="500"/>
                                        <p:tgtEl>
                                          <p:spTgt spid="32666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26664"/>
                                        </p:tgtEl>
                                        <p:attrNameLst>
                                          <p:attrName>style.visibility</p:attrName>
                                        </p:attrNameLst>
                                      </p:cBhvr>
                                      <p:to>
                                        <p:strVal val="visible"/>
                                      </p:to>
                                    </p:set>
                                    <p:animEffect transition="in" filter="box(in)">
                                      <p:cBhvr>
                                        <p:cTn id="12" dur="500"/>
                                        <p:tgtEl>
                                          <p:spTgt spid="3266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6663" grpId="0" animBg="1"/>
      <p:bldP spid="32666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50939" y="871538"/>
            <a:ext cx="6840537" cy="51149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3" cstate="print"/>
          <a:srcRect/>
          <a:stretch>
            <a:fillRect/>
          </a:stretch>
        </p:blipFill>
        <p:spPr bwMode="auto">
          <a:xfrm>
            <a:off x="7910513" y="6092825"/>
            <a:ext cx="1054100" cy="608013"/>
          </a:xfrm>
          <a:prstGeom prst="rect">
            <a:avLst/>
          </a:prstGeom>
          <a:noFill/>
          <a:ln w="9525">
            <a:noFill/>
            <a:miter lim="800000"/>
            <a:headEnd/>
            <a:tailEnd/>
          </a:ln>
        </p:spPr>
      </p:pic>
    </p:spTree>
    <p:extLst>
      <p:ext uri="{BB962C8B-B14F-4D97-AF65-F5344CB8AC3E}">
        <p14:creationId xmlns:p14="http://schemas.microsoft.com/office/powerpoint/2010/main" xmlns="" val="103630613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6258" name="Group 4"/>
          <p:cNvGrpSpPr>
            <a:grpSpLocks/>
          </p:cNvGrpSpPr>
          <p:nvPr/>
        </p:nvGrpSpPr>
        <p:grpSpPr bwMode="auto">
          <a:xfrm>
            <a:off x="1065775" y="198439"/>
            <a:ext cx="7133740" cy="1862409"/>
            <a:chOff x="1288" y="6"/>
            <a:chExt cx="3858" cy="1259"/>
          </a:xfrm>
        </p:grpSpPr>
        <p:pic>
          <p:nvPicPr>
            <p:cNvPr id="96263" name="Picture 2"/>
            <p:cNvPicPr>
              <a:picLocks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294" y="6"/>
              <a:ext cx="3852" cy="6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6264" name="Picture 3"/>
            <p:cNvPicPr>
              <a:picLocks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288" y="647"/>
              <a:ext cx="3852" cy="6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96259" name="Group 7"/>
          <p:cNvGrpSpPr>
            <a:grpSpLocks/>
          </p:cNvGrpSpPr>
          <p:nvPr/>
        </p:nvGrpSpPr>
        <p:grpSpPr bwMode="auto">
          <a:xfrm>
            <a:off x="827584" y="2405980"/>
            <a:ext cx="7610122" cy="3543300"/>
            <a:chOff x="0" y="0"/>
            <a:chExt cx="5224" cy="2232"/>
          </a:xfrm>
        </p:grpSpPr>
        <p:sp>
          <p:nvSpPr>
            <p:cNvPr id="96260" name="Rectangle 5"/>
            <p:cNvSpPr>
              <a:spLocks/>
            </p:cNvSpPr>
            <p:nvPr/>
          </p:nvSpPr>
          <p:spPr bwMode="auto">
            <a:xfrm>
              <a:off x="0" y="0"/>
              <a:ext cx="5224" cy="22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a:tailEnd/>
                </a14:hiddenLine>
              </a:ext>
            </a:extLst>
          </p:spPr>
          <p:txBody>
            <a:bodyPr lIns="0" tIns="0" rIns="0" bIns="0"/>
            <a:lstStyle>
              <a:lvl1pPr eaLnBrk="0" hangingPunct="0">
                <a:spcBef>
                  <a:spcPts val="700"/>
                </a:spcBef>
                <a:buClr>
                  <a:srgbClr val="000000"/>
                </a:buClr>
                <a:buSzPct val="100000"/>
                <a:buFont typeface="Times New Roman" pitchFamily="18" charset="0"/>
                <a:buChar char="•"/>
                <a:defRPr sz="3200">
                  <a:solidFill>
                    <a:srgbClr val="000000"/>
                  </a:solidFill>
                  <a:latin typeface="Times New Roman" pitchFamily="18" charset="0"/>
                  <a:sym typeface="Times New Roman" pitchFamily="18" charset="0"/>
                </a:defRPr>
              </a:lvl1pPr>
              <a:lvl2pPr marL="742950" indent="-285750" eaLnBrk="0" hangingPunct="0">
                <a:spcBef>
                  <a:spcPts val="600"/>
                </a:spcBef>
                <a:buClr>
                  <a:srgbClr val="000000"/>
                </a:buClr>
                <a:buSzPct val="100000"/>
                <a:buFont typeface="Times New Roman" pitchFamily="18" charset="0"/>
                <a:buChar char="–"/>
                <a:defRPr sz="2800">
                  <a:solidFill>
                    <a:srgbClr val="000000"/>
                  </a:solidFill>
                  <a:latin typeface="Times New Roman" pitchFamily="18" charset="0"/>
                  <a:sym typeface="Times New Roman" pitchFamily="18" charset="0"/>
                </a:defRPr>
              </a:lvl2pPr>
              <a:lvl3pPr marL="1143000" indent="-228600" eaLnBrk="0" hangingPunct="0">
                <a:spcBef>
                  <a:spcPts val="500"/>
                </a:spcBef>
                <a:buClr>
                  <a:srgbClr val="000000"/>
                </a:buClr>
                <a:buSzPct val="100000"/>
                <a:buFont typeface="Times New Roman" pitchFamily="18" charset="0"/>
                <a:buChar char="•"/>
                <a:defRPr sz="2400">
                  <a:solidFill>
                    <a:srgbClr val="000000"/>
                  </a:solidFill>
                  <a:latin typeface="Times New Roman" pitchFamily="18" charset="0"/>
                  <a:sym typeface="Times New Roman" pitchFamily="18" charset="0"/>
                </a:defRPr>
              </a:lvl3pPr>
              <a:lvl4pPr marL="1600200" indent="-228600" eaLnBrk="0" hangingPunct="0">
                <a:spcBef>
                  <a:spcPts val="500"/>
                </a:spcBef>
                <a:buClr>
                  <a:srgbClr val="000000"/>
                </a:buClr>
                <a:buSzPct val="100000"/>
                <a:buFont typeface="Times New Roman" pitchFamily="18" charset="0"/>
                <a:buChar char="–"/>
                <a:defRPr sz="2000">
                  <a:solidFill>
                    <a:srgbClr val="000000"/>
                  </a:solidFill>
                  <a:latin typeface="Times New Roman" pitchFamily="18" charset="0"/>
                  <a:sym typeface="Times New Roman" pitchFamily="18" charset="0"/>
                </a:defRPr>
              </a:lvl4pPr>
              <a:lvl5pPr marL="2057400" indent="-228600" eaLnBrk="0" hangingPunct="0">
                <a:spcBef>
                  <a:spcPts val="500"/>
                </a:spcBef>
                <a:buClr>
                  <a:srgbClr val="000000"/>
                </a:buClr>
                <a:buSzPct val="100000"/>
                <a:buFont typeface="Times New Roman" pitchFamily="18" charset="0"/>
                <a:buChar char="»"/>
                <a:defRPr sz="2000">
                  <a:solidFill>
                    <a:srgbClr val="000000"/>
                  </a:solidFill>
                  <a:latin typeface="Times New Roman" pitchFamily="18" charset="0"/>
                  <a:sym typeface="Times New Roman" pitchFamily="18"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sym typeface="Times New Roman" pitchFamily="18"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sym typeface="Times New Roman" pitchFamily="18"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sym typeface="Times New Roman" pitchFamily="18"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sym typeface="Times New Roman" pitchFamily="18" charset="0"/>
                </a:defRPr>
              </a:lvl9pPr>
            </a:lstStyle>
            <a:p>
              <a:pPr eaLnBrk="1" hangingPunct="1">
                <a:spcBef>
                  <a:spcPct val="0"/>
                </a:spcBef>
                <a:buClrTx/>
                <a:buSzTx/>
                <a:buFontTx/>
                <a:buNone/>
              </a:pPr>
              <a:endParaRPr lang="it-IT" altLang="it-IT" sz="1200">
                <a:solidFill>
                  <a:srgbClr val="FFFF00"/>
                </a:solidFill>
                <a:latin typeface="Calibri" panose="020F0502020204030204" pitchFamily="34" charset="0"/>
              </a:endParaRPr>
            </a:p>
          </p:txBody>
        </p:sp>
        <p:sp>
          <p:nvSpPr>
            <p:cNvPr id="96261" name="Rectangle 6"/>
            <p:cNvSpPr>
              <a:spLocks/>
            </p:cNvSpPr>
            <p:nvPr/>
          </p:nvSpPr>
          <p:spPr bwMode="auto">
            <a:xfrm>
              <a:off x="0" y="40"/>
              <a:ext cx="5224" cy="2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a:tailEnd/>
                </a14:hiddenLine>
              </a:ext>
            </a:extLst>
          </p:spPr>
          <p:txBody>
            <a:bodyPr lIns="0" tIns="0" rIns="40638" bIns="0" anchor="ctr"/>
            <a:lstStyle>
              <a:lvl1pPr marL="39688" eaLnBrk="0" hangingPunct="0">
                <a:spcBef>
                  <a:spcPts val="700"/>
                </a:spcBef>
                <a:buClr>
                  <a:srgbClr val="000000"/>
                </a:buClr>
                <a:buSzPct val="100000"/>
                <a:buFont typeface="Times New Roman" pitchFamily="18" charset="0"/>
                <a:buChar char="•"/>
                <a:defRPr sz="3200">
                  <a:solidFill>
                    <a:srgbClr val="000000"/>
                  </a:solidFill>
                  <a:latin typeface="Times New Roman" pitchFamily="18" charset="0"/>
                  <a:sym typeface="Times New Roman" pitchFamily="18" charset="0"/>
                </a:defRPr>
              </a:lvl1pPr>
              <a:lvl2pPr marL="742950" indent="-285750" eaLnBrk="0" hangingPunct="0">
                <a:spcBef>
                  <a:spcPts val="600"/>
                </a:spcBef>
                <a:buClr>
                  <a:srgbClr val="000000"/>
                </a:buClr>
                <a:buSzPct val="100000"/>
                <a:buFont typeface="Times New Roman" pitchFamily="18" charset="0"/>
                <a:buChar char="–"/>
                <a:defRPr sz="2800">
                  <a:solidFill>
                    <a:srgbClr val="000000"/>
                  </a:solidFill>
                  <a:latin typeface="Times New Roman" pitchFamily="18" charset="0"/>
                  <a:sym typeface="Times New Roman" pitchFamily="18" charset="0"/>
                </a:defRPr>
              </a:lvl2pPr>
              <a:lvl3pPr marL="1143000" indent="-228600" eaLnBrk="0" hangingPunct="0">
                <a:spcBef>
                  <a:spcPts val="500"/>
                </a:spcBef>
                <a:buClr>
                  <a:srgbClr val="000000"/>
                </a:buClr>
                <a:buSzPct val="100000"/>
                <a:buFont typeface="Times New Roman" pitchFamily="18" charset="0"/>
                <a:buChar char="•"/>
                <a:defRPr sz="2400">
                  <a:solidFill>
                    <a:srgbClr val="000000"/>
                  </a:solidFill>
                  <a:latin typeface="Times New Roman" pitchFamily="18" charset="0"/>
                  <a:sym typeface="Times New Roman" pitchFamily="18" charset="0"/>
                </a:defRPr>
              </a:lvl3pPr>
              <a:lvl4pPr marL="1600200" indent="-228600" eaLnBrk="0" hangingPunct="0">
                <a:spcBef>
                  <a:spcPts val="500"/>
                </a:spcBef>
                <a:buClr>
                  <a:srgbClr val="000000"/>
                </a:buClr>
                <a:buSzPct val="100000"/>
                <a:buFont typeface="Times New Roman" pitchFamily="18" charset="0"/>
                <a:buChar char="–"/>
                <a:defRPr sz="2000">
                  <a:solidFill>
                    <a:srgbClr val="000000"/>
                  </a:solidFill>
                  <a:latin typeface="Times New Roman" pitchFamily="18" charset="0"/>
                  <a:sym typeface="Times New Roman" pitchFamily="18" charset="0"/>
                </a:defRPr>
              </a:lvl4pPr>
              <a:lvl5pPr marL="2057400" indent="-228600" eaLnBrk="0" hangingPunct="0">
                <a:spcBef>
                  <a:spcPts val="500"/>
                </a:spcBef>
                <a:buClr>
                  <a:srgbClr val="000000"/>
                </a:buClr>
                <a:buSzPct val="100000"/>
                <a:buFont typeface="Times New Roman" pitchFamily="18" charset="0"/>
                <a:buChar char="»"/>
                <a:defRPr sz="2000">
                  <a:solidFill>
                    <a:srgbClr val="000000"/>
                  </a:solidFill>
                  <a:latin typeface="Times New Roman" pitchFamily="18" charset="0"/>
                  <a:sym typeface="Times New Roman" pitchFamily="18"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sym typeface="Times New Roman" pitchFamily="18"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sym typeface="Times New Roman" pitchFamily="18"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sym typeface="Times New Roman" pitchFamily="18"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sym typeface="Times New Roman" pitchFamily="18" charset="0"/>
                </a:defRPr>
              </a:lvl9pPr>
            </a:lstStyle>
            <a:p>
              <a:pPr algn="ctr" eaLnBrk="1" hangingPunct="1">
                <a:spcBef>
                  <a:spcPct val="0"/>
                </a:spcBef>
                <a:buClrTx/>
                <a:buSzTx/>
                <a:buFontTx/>
                <a:buNone/>
              </a:pPr>
              <a:endParaRPr lang="en-US" altLang="it-IT" sz="2400" b="1" dirty="0">
                <a:solidFill>
                  <a:srgbClr val="000066"/>
                </a:solidFill>
                <a:latin typeface="Calibri" panose="020F0502020204030204" pitchFamily="34" charset="0"/>
                <a:cs typeface="Tahoma" pitchFamily="34" charset="0"/>
                <a:sym typeface="Tahoma" pitchFamily="34" charset="0"/>
              </a:endParaRPr>
            </a:p>
            <a:p>
              <a:pPr algn="ctr" eaLnBrk="1" hangingPunct="1">
                <a:spcBef>
                  <a:spcPct val="0"/>
                </a:spcBef>
                <a:buClrTx/>
                <a:buSzTx/>
                <a:buFontTx/>
                <a:buNone/>
              </a:pPr>
              <a:r>
                <a:rPr lang="en-US" altLang="it-IT" sz="2400" b="1" u="sng" dirty="0">
                  <a:solidFill>
                    <a:srgbClr val="000066"/>
                  </a:solidFill>
                  <a:latin typeface="Calibri" panose="020F0502020204030204" pitchFamily="34" charset="0"/>
                  <a:cs typeface="Tahoma" pitchFamily="34" charset="0"/>
                  <a:sym typeface="Tahoma" pitchFamily="34" charset="0"/>
                </a:rPr>
                <a:t>Supplementary Oxygen</a:t>
              </a:r>
              <a:r>
                <a:rPr lang="en-US" altLang="it-IT" sz="2000" b="1" u="sng" dirty="0">
                  <a:solidFill>
                    <a:srgbClr val="000066"/>
                  </a:solidFill>
                  <a:latin typeface="Calibri" panose="020F0502020204030204" pitchFamily="34" charset="0"/>
                  <a:cs typeface="Tahoma" pitchFamily="34" charset="0"/>
                  <a:sym typeface="Tahoma" pitchFamily="34" charset="0"/>
                </a:rPr>
                <a:t> </a:t>
              </a:r>
            </a:p>
            <a:p>
              <a:pPr algn="ctr" eaLnBrk="1" hangingPunct="1">
                <a:spcBef>
                  <a:spcPct val="0"/>
                </a:spcBef>
                <a:buClrTx/>
                <a:buSzTx/>
                <a:buFontTx/>
                <a:buNone/>
              </a:pPr>
              <a:endParaRPr lang="en-US" altLang="it-IT" sz="2000" b="1" u="sng" dirty="0">
                <a:solidFill>
                  <a:srgbClr val="000066"/>
                </a:solidFill>
                <a:latin typeface="Calibri" panose="020F0502020204030204" pitchFamily="34" charset="0"/>
                <a:sym typeface="Tahoma" pitchFamily="34" charset="0"/>
              </a:endParaRPr>
            </a:p>
            <a:p>
              <a:pPr eaLnBrk="1" hangingPunct="1">
                <a:spcBef>
                  <a:spcPct val="0"/>
                </a:spcBef>
                <a:buClrTx/>
                <a:buSzTx/>
                <a:buFontTx/>
                <a:buNone/>
              </a:pPr>
              <a:r>
                <a:rPr lang="en-US" altLang="it-IT" sz="2000" dirty="0">
                  <a:solidFill>
                    <a:srgbClr val="000066"/>
                  </a:solidFill>
                  <a:latin typeface="Calibri" panose="020F0502020204030204" pitchFamily="34" charset="0"/>
                  <a:cs typeface="Tahoma" pitchFamily="34" charset="0"/>
                  <a:sym typeface="Tahoma" pitchFamily="34" charset="0"/>
                </a:rPr>
                <a:t>- There is insufficient evidence to recommend any specific inspired 	oxygen concentration for ventilation during resuscitation from 	cardiac arrest in infants and children. </a:t>
              </a:r>
            </a:p>
            <a:p>
              <a:pPr eaLnBrk="1" hangingPunct="1">
                <a:spcBef>
                  <a:spcPct val="0"/>
                </a:spcBef>
                <a:buClrTx/>
                <a:buSzTx/>
                <a:buFontTx/>
                <a:buChar char="-"/>
              </a:pPr>
              <a:r>
                <a:rPr lang="en-US" altLang="it-IT" sz="2000" b="1" dirty="0">
                  <a:solidFill>
                    <a:srgbClr val="000066"/>
                  </a:solidFill>
                  <a:latin typeface="Calibri" panose="020F0502020204030204" pitchFamily="34" charset="0"/>
                  <a:cs typeface="Tahoma" pitchFamily="34" charset="0"/>
                  <a:sym typeface="Tahoma" pitchFamily="34" charset="0"/>
                </a:rPr>
                <a:t>Give oxygen at the highest concentration (i.e. 100%) during  </a:t>
              </a:r>
            </a:p>
            <a:p>
              <a:pPr eaLnBrk="1" hangingPunct="1">
                <a:spcBef>
                  <a:spcPct val="0"/>
                </a:spcBef>
                <a:buClrTx/>
                <a:buSzTx/>
                <a:buFontTx/>
                <a:buNone/>
              </a:pPr>
              <a:r>
                <a:rPr lang="en-US" altLang="it-IT" sz="2000" b="1" dirty="0">
                  <a:solidFill>
                    <a:srgbClr val="000066"/>
                  </a:solidFill>
                  <a:latin typeface="Calibri" panose="020F0502020204030204" pitchFamily="34" charset="0"/>
                  <a:cs typeface="Tahoma" pitchFamily="34" charset="0"/>
                  <a:sym typeface="Tahoma" pitchFamily="34" charset="0"/>
                </a:rPr>
                <a:t>            initial resuscitation</a:t>
              </a:r>
            </a:p>
            <a:p>
              <a:pPr eaLnBrk="1" hangingPunct="1">
                <a:spcBef>
                  <a:spcPct val="0"/>
                </a:spcBef>
                <a:buClrTx/>
                <a:buSzTx/>
                <a:buFontTx/>
                <a:buNone/>
              </a:pPr>
              <a:r>
                <a:rPr lang="en-US" altLang="it-IT" sz="2000" dirty="0">
                  <a:solidFill>
                    <a:srgbClr val="000066"/>
                  </a:solidFill>
                  <a:latin typeface="Calibri" panose="020F0502020204030204" pitchFamily="34" charset="0"/>
                  <a:cs typeface="Tahoma" pitchFamily="34" charset="0"/>
                  <a:sym typeface="Tahoma" pitchFamily="34" charset="0"/>
                </a:rPr>
                <a:t>- Based on increasing evidence of potential harm from </a:t>
              </a:r>
              <a:r>
                <a:rPr lang="en-US" altLang="it-IT" sz="2000" dirty="0" err="1">
                  <a:solidFill>
                    <a:srgbClr val="000066"/>
                  </a:solidFill>
                  <a:latin typeface="Calibri" panose="020F0502020204030204" pitchFamily="34" charset="0"/>
                  <a:cs typeface="Tahoma" pitchFamily="34" charset="0"/>
                  <a:sym typeface="Tahoma" pitchFamily="34" charset="0"/>
                </a:rPr>
                <a:t>hyperoxaemia</a:t>
              </a:r>
              <a:endParaRPr lang="en-US" altLang="it-IT" sz="2000" dirty="0">
                <a:solidFill>
                  <a:srgbClr val="000066"/>
                </a:solidFill>
                <a:latin typeface="Calibri" panose="020F0502020204030204" pitchFamily="34" charset="0"/>
                <a:cs typeface="Tahoma" pitchFamily="34" charset="0"/>
                <a:sym typeface="Tahoma" pitchFamily="34" charset="0"/>
              </a:endParaRPr>
            </a:p>
            <a:p>
              <a:pPr eaLnBrk="1" hangingPunct="1">
                <a:spcBef>
                  <a:spcPct val="0"/>
                </a:spcBef>
                <a:buClrTx/>
                <a:buSzTx/>
                <a:buFontTx/>
                <a:buNone/>
              </a:pPr>
              <a:r>
                <a:rPr lang="en-US" altLang="it-IT" sz="2000" dirty="0">
                  <a:solidFill>
                    <a:srgbClr val="000066"/>
                  </a:solidFill>
                  <a:latin typeface="Calibri" panose="020F0502020204030204" pitchFamily="34" charset="0"/>
                  <a:cs typeface="Tahoma" pitchFamily="34" charset="0"/>
                  <a:sym typeface="Tahoma" pitchFamily="34" charset="0"/>
                </a:rPr>
                <a:t>	after cardiac arrest, </a:t>
              </a:r>
              <a:r>
                <a:rPr lang="en-US" altLang="it-IT" sz="2000" b="1" dirty="0">
                  <a:solidFill>
                    <a:srgbClr val="000066"/>
                  </a:solidFill>
                  <a:latin typeface="Calibri" panose="020F0502020204030204" pitchFamily="34" charset="0"/>
                  <a:cs typeface="Tahoma" pitchFamily="34" charset="0"/>
                  <a:sym typeface="Tahoma" pitchFamily="34" charset="0"/>
                </a:rPr>
                <a:t>once spontaneous circulation is restored</a:t>
              </a:r>
              <a:r>
                <a:rPr lang="en-US" altLang="it-IT" sz="2000" dirty="0">
                  <a:solidFill>
                    <a:srgbClr val="000066"/>
                  </a:solidFill>
                  <a:latin typeface="Calibri" panose="020F0502020204030204" pitchFamily="34" charset="0"/>
                  <a:cs typeface="Tahoma" pitchFamily="34" charset="0"/>
                  <a:sym typeface="Tahoma" pitchFamily="34" charset="0"/>
                </a:rPr>
                <a:t>,</a:t>
              </a:r>
            </a:p>
            <a:p>
              <a:pPr eaLnBrk="1" hangingPunct="1">
                <a:spcBef>
                  <a:spcPct val="0"/>
                </a:spcBef>
                <a:buClrTx/>
                <a:buSzTx/>
                <a:buFontTx/>
                <a:buNone/>
              </a:pPr>
              <a:r>
                <a:rPr lang="en-US" altLang="it-IT" sz="2000" dirty="0">
                  <a:solidFill>
                    <a:srgbClr val="000066"/>
                  </a:solidFill>
                  <a:latin typeface="Calibri" panose="020F0502020204030204" pitchFamily="34" charset="0"/>
                  <a:cs typeface="Tahoma" pitchFamily="34" charset="0"/>
                  <a:sym typeface="Tahoma" pitchFamily="34" charset="0"/>
                </a:rPr>
                <a:t>	inspired oxygen should be titrated to </a:t>
              </a:r>
              <a:r>
                <a:rPr lang="en-US" altLang="it-IT" sz="2000" b="1" dirty="0">
                  <a:solidFill>
                    <a:srgbClr val="000066"/>
                  </a:solidFill>
                  <a:latin typeface="Calibri" panose="020F0502020204030204" pitchFamily="34" charset="0"/>
                  <a:cs typeface="Tahoma" pitchFamily="34" charset="0"/>
                  <a:sym typeface="Tahoma" pitchFamily="34" charset="0"/>
                </a:rPr>
                <a:t>limit the risk of 	</a:t>
              </a:r>
              <a:r>
                <a:rPr lang="en-US" altLang="it-IT" sz="2000" b="1" dirty="0" err="1">
                  <a:solidFill>
                    <a:srgbClr val="000066"/>
                  </a:solidFill>
                  <a:latin typeface="Calibri" panose="020F0502020204030204" pitchFamily="34" charset="0"/>
                  <a:cs typeface="Tahoma" pitchFamily="34" charset="0"/>
                  <a:sym typeface="Tahoma" pitchFamily="34" charset="0"/>
                </a:rPr>
                <a:t>hyperoxaemia</a:t>
              </a:r>
              <a:r>
                <a:rPr lang="en-US" altLang="it-IT" sz="2000" dirty="0">
                  <a:solidFill>
                    <a:srgbClr val="000066"/>
                  </a:solidFill>
                  <a:latin typeface="Calibri" panose="020F0502020204030204" pitchFamily="34" charset="0"/>
                  <a:cs typeface="Tahoma" pitchFamily="34" charset="0"/>
                  <a:sym typeface="Tahoma" pitchFamily="34" charset="0"/>
                </a:rPr>
                <a:t> (</a:t>
              </a:r>
              <a:r>
                <a:rPr lang="en-US" altLang="it-IT" sz="2000" b="1" dirty="0">
                  <a:solidFill>
                    <a:srgbClr val="000066"/>
                  </a:solidFill>
                  <a:latin typeface="Calibri" panose="020F0502020204030204" pitchFamily="34" charset="0"/>
                  <a:cs typeface="Tahoma" pitchFamily="34" charset="0"/>
                  <a:sym typeface="Tahoma" pitchFamily="34" charset="0"/>
                </a:rPr>
                <a:t>in the range of 94–98%)</a:t>
              </a:r>
            </a:p>
            <a:p>
              <a:pPr eaLnBrk="1" hangingPunct="1">
                <a:spcBef>
                  <a:spcPct val="0"/>
                </a:spcBef>
                <a:buClrTx/>
                <a:buSzTx/>
                <a:buFontTx/>
                <a:buNone/>
              </a:pPr>
              <a:endParaRPr lang="en-US" altLang="it-IT" sz="2000" dirty="0">
                <a:solidFill>
                  <a:srgbClr val="000066"/>
                </a:solidFill>
                <a:latin typeface="Calibri" panose="020F0502020204030204" pitchFamily="34" charset="0"/>
                <a:cs typeface="Tahoma" pitchFamily="34" charset="0"/>
                <a:sym typeface="Tahoma" pitchFamily="34" charset="0"/>
              </a:endParaRPr>
            </a:p>
          </p:txBody>
        </p:sp>
      </p:grpSp>
      <p:pic>
        <p:nvPicPr>
          <p:cNvPr id="8" name="Picture 2"/>
          <p:cNvPicPr>
            <a:picLocks noChangeAspect="1" noChangeArrowheads="1"/>
          </p:cNvPicPr>
          <p:nvPr/>
        </p:nvPicPr>
        <p:blipFill>
          <a:blip r:embed="rId5" cstate="print"/>
          <a:srcRect/>
          <a:stretch>
            <a:fillRect/>
          </a:stretch>
        </p:blipFill>
        <p:spPr bwMode="auto">
          <a:xfrm>
            <a:off x="7910513" y="6092825"/>
            <a:ext cx="1054100" cy="608013"/>
          </a:xfrm>
          <a:prstGeom prst="rect">
            <a:avLst/>
          </a:prstGeom>
          <a:noFill/>
          <a:ln w="9525">
            <a:noFill/>
            <a:miter lim="800000"/>
            <a:headEnd/>
            <a:tailEnd/>
          </a:ln>
        </p:spPr>
      </p:pic>
    </p:spTree>
    <p:extLst>
      <p:ext uri="{BB962C8B-B14F-4D97-AF65-F5344CB8AC3E}">
        <p14:creationId xmlns:p14="http://schemas.microsoft.com/office/powerpoint/2010/main" xmlns="" val="3433468509"/>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Rectangle 5"/>
          <p:cNvSpPr>
            <a:spLocks/>
          </p:cNvSpPr>
          <p:nvPr/>
        </p:nvSpPr>
        <p:spPr bwMode="auto">
          <a:xfrm>
            <a:off x="914515" y="2766020"/>
            <a:ext cx="7371644" cy="3543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spcBef>
                <a:spcPts val="700"/>
              </a:spcBef>
              <a:buClr>
                <a:srgbClr val="000000"/>
              </a:buClr>
              <a:buSzPct val="100000"/>
              <a:buFont typeface="Times New Roman" pitchFamily="18" charset="0"/>
              <a:buChar char="•"/>
              <a:defRPr sz="3200">
                <a:solidFill>
                  <a:srgbClr val="000000"/>
                </a:solidFill>
                <a:latin typeface="Times New Roman" pitchFamily="18" charset="0"/>
                <a:sym typeface="Times New Roman" pitchFamily="18" charset="0"/>
              </a:defRPr>
            </a:lvl1pPr>
            <a:lvl2pPr marL="742950" indent="-285750" eaLnBrk="0" hangingPunct="0">
              <a:spcBef>
                <a:spcPts val="600"/>
              </a:spcBef>
              <a:buClr>
                <a:srgbClr val="000000"/>
              </a:buClr>
              <a:buSzPct val="100000"/>
              <a:buFont typeface="Times New Roman" pitchFamily="18" charset="0"/>
              <a:buChar char="–"/>
              <a:defRPr sz="2800">
                <a:solidFill>
                  <a:srgbClr val="000000"/>
                </a:solidFill>
                <a:latin typeface="Times New Roman" pitchFamily="18" charset="0"/>
                <a:sym typeface="Times New Roman" pitchFamily="18" charset="0"/>
              </a:defRPr>
            </a:lvl2pPr>
            <a:lvl3pPr marL="1143000" indent="-228600" eaLnBrk="0" hangingPunct="0">
              <a:spcBef>
                <a:spcPts val="500"/>
              </a:spcBef>
              <a:buClr>
                <a:srgbClr val="000000"/>
              </a:buClr>
              <a:buSzPct val="100000"/>
              <a:buFont typeface="Times New Roman" pitchFamily="18" charset="0"/>
              <a:buChar char="•"/>
              <a:defRPr sz="2400">
                <a:solidFill>
                  <a:srgbClr val="000000"/>
                </a:solidFill>
                <a:latin typeface="Times New Roman" pitchFamily="18" charset="0"/>
                <a:sym typeface="Times New Roman" pitchFamily="18" charset="0"/>
              </a:defRPr>
            </a:lvl3pPr>
            <a:lvl4pPr marL="1600200" indent="-228600" eaLnBrk="0" hangingPunct="0">
              <a:spcBef>
                <a:spcPts val="500"/>
              </a:spcBef>
              <a:buClr>
                <a:srgbClr val="000000"/>
              </a:buClr>
              <a:buSzPct val="100000"/>
              <a:buFont typeface="Times New Roman" pitchFamily="18" charset="0"/>
              <a:buChar char="–"/>
              <a:defRPr sz="2000">
                <a:solidFill>
                  <a:srgbClr val="000000"/>
                </a:solidFill>
                <a:latin typeface="Times New Roman" pitchFamily="18" charset="0"/>
                <a:sym typeface="Times New Roman" pitchFamily="18" charset="0"/>
              </a:defRPr>
            </a:lvl4pPr>
            <a:lvl5pPr marL="2057400" indent="-228600" eaLnBrk="0" hangingPunct="0">
              <a:spcBef>
                <a:spcPts val="500"/>
              </a:spcBef>
              <a:buClr>
                <a:srgbClr val="000000"/>
              </a:buClr>
              <a:buSzPct val="100000"/>
              <a:buFont typeface="Times New Roman" pitchFamily="18" charset="0"/>
              <a:buChar char="»"/>
              <a:defRPr sz="2000">
                <a:solidFill>
                  <a:srgbClr val="000000"/>
                </a:solidFill>
                <a:latin typeface="Times New Roman" pitchFamily="18" charset="0"/>
                <a:sym typeface="Times New Roman" pitchFamily="18"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sym typeface="Times New Roman" pitchFamily="18"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sym typeface="Times New Roman" pitchFamily="18"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sym typeface="Times New Roman" pitchFamily="18"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sym typeface="Times New Roman" pitchFamily="18" charset="0"/>
              </a:defRPr>
            </a:lvl9pPr>
          </a:lstStyle>
          <a:p>
            <a:pPr eaLnBrk="1" hangingPunct="1">
              <a:spcBef>
                <a:spcPct val="0"/>
              </a:spcBef>
              <a:buClrTx/>
              <a:buSzTx/>
              <a:buFontTx/>
              <a:buNone/>
            </a:pPr>
            <a:endParaRPr lang="it-IT" altLang="it-IT" sz="1200">
              <a:solidFill>
                <a:srgbClr val="FFFF00"/>
              </a:solidFill>
              <a:latin typeface="Calibri" panose="020F0502020204030204" pitchFamily="34" charset="0"/>
            </a:endParaRPr>
          </a:p>
        </p:txBody>
      </p:sp>
      <p:sp>
        <p:nvSpPr>
          <p:cNvPr id="98308" name="Rectangle 6"/>
          <p:cNvSpPr>
            <a:spLocks/>
          </p:cNvSpPr>
          <p:nvPr/>
        </p:nvSpPr>
        <p:spPr bwMode="auto">
          <a:xfrm>
            <a:off x="740243" y="2829520"/>
            <a:ext cx="7720189" cy="3416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40638" bIns="0" anchor="ctr"/>
          <a:lstStyle>
            <a:lvl1pPr marL="39688" eaLnBrk="0" hangingPunct="0">
              <a:spcBef>
                <a:spcPts val="700"/>
              </a:spcBef>
              <a:buClr>
                <a:srgbClr val="000000"/>
              </a:buClr>
              <a:buSzPct val="100000"/>
              <a:buFont typeface="Times New Roman" pitchFamily="18" charset="0"/>
              <a:buChar char="•"/>
              <a:defRPr sz="3200">
                <a:solidFill>
                  <a:srgbClr val="000000"/>
                </a:solidFill>
                <a:latin typeface="Times New Roman" pitchFamily="18" charset="0"/>
                <a:sym typeface="Times New Roman" pitchFamily="18" charset="0"/>
              </a:defRPr>
            </a:lvl1pPr>
            <a:lvl2pPr marL="742950" indent="-285750" eaLnBrk="0" hangingPunct="0">
              <a:spcBef>
                <a:spcPts val="600"/>
              </a:spcBef>
              <a:buClr>
                <a:srgbClr val="000000"/>
              </a:buClr>
              <a:buSzPct val="100000"/>
              <a:buFont typeface="Times New Roman" pitchFamily="18" charset="0"/>
              <a:buChar char="–"/>
              <a:defRPr sz="2800">
                <a:solidFill>
                  <a:srgbClr val="000000"/>
                </a:solidFill>
                <a:latin typeface="Times New Roman" pitchFamily="18" charset="0"/>
                <a:sym typeface="Times New Roman" pitchFamily="18" charset="0"/>
              </a:defRPr>
            </a:lvl2pPr>
            <a:lvl3pPr marL="1143000" indent="-228600" eaLnBrk="0" hangingPunct="0">
              <a:spcBef>
                <a:spcPts val="500"/>
              </a:spcBef>
              <a:buClr>
                <a:srgbClr val="000000"/>
              </a:buClr>
              <a:buSzPct val="100000"/>
              <a:buFont typeface="Times New Roman" pitchFamily="18" charset="0"/>
              <a:buChar char="•"/>
              <a:defRPr sz="2400">
                <a:solidFill>
                  <a:srgbClr val="000000"/>
                </a:solidFill>
                <a:latin typeface="Times New Roman" pitchFamily="18" charset="0"/>
                <a:sym typeface="Times New Roman" pitchFamily="18" charset="0"/>
              </a:defRPr>
            </a:lvl3pPr>
            <a:lvl4pPr marL="1600200" indent="-228600" eaLnBrk="0" hangingPunct="0">
              <a:spcBef>
                <a:spcPts val="500"/>
              </a:spcBef>
              <a:buClr>
                <a:srgbClr val="000000"/>
              </a:buClr>
              <a:buSzPct val="100000"/>
              <a:buFont typeface="Times New Roman" pitchFamily="18" charset="0"/>
              <a:buChar char="–"/>
              <a:defRPr sz="2000">
                <a:solidFill>
                  <a:srgbClr val="000000"/>
                </a:solidFill>
                <a:latin typeface="Times New Roman" pitchFamily="18" charset="0"/>
                <a:sym typeface="Times New Roman" pitchFamily="18" charset="0"/>
              </a:defRPr>
            </a:lvl4pPr>
            <a:lvl5pPr marL="2057400" indent="-228600" eaLnBrk="0" hangingPunct="0">
              <a:spcBef>
                <a:spcPts val="500"/>
              </a:spcBef>
              <a:buClr>
                <a:srgbClr val="000000"/>
              </a:buClr>
              <a:buSzPct val="100000"/>
              <a:buFont typeface="Times New Roman" pitchFamily="18" charset="0"/>
              <a:buChar char="»"/>
              <a:defRPr sz="2000">
                <a:solidFill>
                  <a:srgbClr val="000000"/>
                </a:solidFill>
                <a:latin typeface="Times New Roman" pitchFamily="18" charset="0"/>
                <a:sym typeface="Times New Roman" pitchFamily="18"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sym typeface="Times New Roman" pitchFamily="18"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sym typeface="Times New Roman" pitchFamily="18"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sym typeface="Times New Roman" pitchFamily="18"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sym typeface="Times New Roman" pitchFamily="18" charset="0"/>
              </a:defRPr>
            </a:lvl9pPr>
          </a:lstStyle>
          <a:p>
            <a:pPr algn="ctr" eaLnBrk="1" hangingPunct="1">
              <a:spcBef>
                <a:spcPct val="0"/>
              </a:spcBef>
              <a:buClrTx/>
              <a:buSzTx/>
              <a:buFontTx/>
              <a:buNone/>
            </a:pPr>
            <a:r>
              <a:rPr lang="en-US" altLang="it-IT" sz="2800" b="1" dirty="0">
                <a:solidFill>
                  <a:srgbClr val="000066"/>
                </a:solidFill>
                <a:latin typeface="Calibri" panose="020F0502020204030204" pitchFamily="34" charset="0"/>
                <a:cs typeface="Tahoma" pitchFamily="34" charset="0"/>
                <a:sym typeface="Tahoma" pitchFamily="34" charset="0"/>
              </a:rPr>
              <a:t>Ventilation</a:t>
            </a:r>
          </a:p>
          <a:p>
            <a:pPr eaLnBrk="1" hangingPunct="1">
              <a:spcBef>
                <a:spcPct val="0"/>
              </a:spcBef>
              <a:buClrTx/>
              <a:buSzTx/>
              <a:buFontTx/>
              <a:buNone/>
            </a:pPr>
            <a:endParaRPr lang="en-US" altLang="it-IT" sz="800" dirty="0">
              <a:solidFill>
                <a:srgbClr val="000066"/>
              </a:solidFill>
              <a:latin typeface="Calibri" panose="020F0502020204030204" pitchFamily="34" charset="0"/>
              <a:sym typeface="Tahoma" pitchFamily="34" charset="0"/>
            </a:endParaRPr>
          </a:p>
          <a:p>
            <a:pPr eaLnBrk="1" hangingPunct="1">
              <a:spcBef>
                <a:spcPct val="0"/>
              </a:spcBef>
              <a:buClrTx/>
              <a:buSzTx/>
              <a:buFontTx/>
              <a:buNone/>
            </a:pPr>
            <a:r>
              <a:rPr lang="en-US" altLang="it-IT" sz="2000" dirty="0">
                <a:solidFill>
                  <a:srgbClr val="000066"/>
                </a:solidFill>
                <a:latin typeface="Calibri" panose="020F0502020204030204" pitchFamily="34" charset="0"/>
                <a:cs typeface="Tahoma" pitchFamily="34" charset="0"/>
                <a:sym typeface="Tahoma" pitchFamily="34" charset="0"/>
              </a:rPr>
              <a:t>- Following placement of a secure airway, </a:t>
            </a:r>
            <a:r>
              <a:rPr lang="en-US" altLang="it-IT" sz="2000" b="1" dirty="0">
                <a:solidFill>
                  <a:srgbClr val="000066"/>
                </a:solidFill>
                <a:latin typeface="Calibri" panose="020F0502020204030204" pitchFamily="34" charset="0"/>
                <a:cs typeface="Tahoma" pitchFamily="34" charset="0"/>
                <a:sym typeface="Tahoma" pitchFamily="34" charset="0"/>
              </a:rPr>
              <a:t>avoid excess ventilation of 	infants and children</a:t>
            </a:r>
            <a:r>
              <a:rPr lang="en-US" altLang="it-IT" sz="2000" dirty="0">
                <a:solidFill>
                  <a:srgbClr val="000066"/>
                </a:solidFill>
                <a:latin typeface="Calibri" panose="020F0502020204030204" pitchFamily="34" charset="0"/>
                <a:cs typeface="Tahoma" pitchFamily="34" charset="0"/>
                <a:sym typeface="Tahoma" pitchFamily="34" charset="0"/>
              </a:rPr>
              <a:t> during resuscitation from cardiac arrest, 	whether </a:t>
            </a:r>
            <a:r>
              <a:rPr lang="en-US" altLang="it-IT" sz="2000" dirty="0" err="1">
                <a:solidFill>
                  <a:srgbClr val="000066"/>
                </a:solidFill>
                <a:latin typeface="Calibri" panose="020F0502020204030204" pitchFamily="34" charset="0"/>
                <a:cs typeface="Tahoma" pitchFamily="34" charset="0"/>
                <a:sym typeface="Tahoma" pitchFamily="34" charset="0"/>
              </a:rPr>
              <a:t>asphyxial</a:t>
            </a:r>
            <a:r>
              <a:rPr lang="en-US" altLang="it-IT" sz="2000" dirty="0">
                <a:solidFill>
                  <a:srgbClr val="000066"/>
                </a:solidFill>
                <a:latin typeface="Calibri" panose="020F0502020204030204" pitchFamily="34" charset="0"/>
                <a:cs typeface="Tahoma" pitchFamily="34" charset="0"/>
                <a:sym typeface="Tahoma" pitchFamily="34" charset="0"/>
              </a:rPr>
              <a:t> or due to VF. </a:t>
            </a:r>
          </a:p>
          <a:p>
            <a:pPr eaLnBrk="1" hangingPunct="1">
              <a:spcBef>
                <a:spcPct val="0"/>
              </a:spcBef>
              <a:buClrTx/>
              <a:buSzTx/>
              <a:buFontTx/>
              <a:buChar char="-"/>
            </a:pPr>
            <a:r>
              <a:rPr lang="en-US" altLang="it-IT" sz="2000" b="1" dirty="0">
                <a:solidFill>
                  <a:srgbClr val="000066"/>
                </a:solidFill>
                <a:latin typeface="Calibri" panose="020F0502020204030204" pitchFamily="34" charset="0"/>
                <a:cs typeface="Tahoma" pitchFamily="34" charset="0"/>
                <a:sym typeface="Tahoma" pitchFamily="34" charset="0"/>
              </a:rPr>
              <a:t>A reduction in minute ventilation to less than baseline for age is 	reasonable</a:t>
            </a:r>
            <a:r>
              <a:rPr lang="en-US" altLang="it-IT" sz="2000" dirty="0">
                <a:solidFill>
                  <a:srgbClr val="000066"/>
                </a:solidFill>
                <a:latin typeface="Calibri" panose="020F0502020204030204" pitchFamily="34" charset="0"/>
                <a:cs typeface="Tahoma" pitchFamily="34" charset="0"/>
                <a:sym typeface="Tahoma" pitchFamily="34" charset="0"/>
              </a:rPr>
              <a:t> to provide sufficient ventilation to maintain adequate </a:t>
            </a:r>
          </a:p>
          <a:p>
            <a:pPr eaLnBrk="1" hangingPunct="1">
              <a:spcBef>
                <a:spcPct val="0"/>
              </a:spcBef>
              <a:buClrTx/>
              <a:buSzTx/>
              <a:buFontTx/>
              <a:buNone/>
            </a:pPr>
            <a:r>
              <a:rPr lang="en-US" altLang="it-IT" sz="2000" dirty="0">
                <a:solidFill>
                  <a:srgbClr val="000066"/>
                </a:solidFill>
                <a:latin typeface="Calibri" panose="020F0502020204030204" pitchFamily="34" charset="0"/>
                <a:cs typeface="Tahoma" pitchFamily="34" charset="0"/>
                <a:sym typeface="Tahoma" pitchFamily="34" charset="0"/>
              </a:rPr>
              <a:t>           ventilation-to-perfusion ratio during CPR while avoiding the harmful</a:t>
            </a:r>
          </a:p>
          <a:p>
            <a:pPr eaLnBrk="1" hangingPunct="1">
              <a:spcBef>
                <a:spcPct val="0"/>
              </a:spcBef>
              <a:buClrTx/>
              <a:buSzTx/>
              <a:buFontTx/>
              <a:buNone/>
            </a:pPr>
            <a:r>
              <a:rPr lang="en-US" altLang="it-IT" sz="2000" dirty="0">
                <a:solidFill>
                  <a:srgbClr val="000066"/>
                </a:solidFill>
                <a:latin typeface="Calibri" panose="020F0502020204030204" pitchFamily="34" charset="0"/>
                <a:cs typeface="Tahoma" pitchFamily="34" charset="0"/>
                <a:sym typeface="Tahoma" pitchFamily="34" charset="0"/>
              </a:rPr>
              <a:t>           effects of excessive ventilation. </a:t>
            </a:r>
          </a:p>
          <a:p>
            <a:pPr eaLnBrk="1" hangingPunct="1">
              <a:spcBef>
                <a:spcPct val="0"/>
              </a:spcBef>
              <a:buClrTx/>
              <a:buSzTx/>
              <a:buFontTx/>
              <a:buNone/>
            </a:pPr>
            <a:r>
              <a:rPr lang="en-US" altLang="it-IT" sz="2000" dirty="0">
                <a:solidFill>
                  <a:srgbClr val="000066"/>
                </a:solidFill>
                <a:latin typeface="Calibri" panose="020F0502020204030204" pitchFamily="34" charset="0"/>
                <a:cs typeface="Tahoma" pitchFamily="34" charset="0"/>
                <a:sym typeface="Tahoma" pitchFamily="34" charset="0"/>
              </a:rPr>
              <a:t>- There are </a:t>
            </a:r>
            <a:r>
              <a:rPr lang="en-US" altLang="it-IT" sz="2000" b="1" dirty="0">
                <a:solidFill>
                  <a:srgbClr val="000066"/>
                </a:solidFill>
                <a:latin typeface="Calibri" panose="020F0502020204030204" pitchFamily="34" charset="0"/>
                <a:cs typeface="Tahoma" pitchFamily="34" charset="0"/>
                <a:sym typeface="Tahoma" pitchFamily="34" charset="0"/>
              </a:rPr>
              <a:t>insufficient data to identify the optimal tidal volume or 	respiratory rate.</a:t>
            </a:r>
          </a:p>
        </p:txBody>
      </p:sp>
      <p:grpSp>
        <p:nvGrpSpPr>
          <p:cNvPr id="8" name="Group 4"/>
          <p:cNvGrpSpPr>
            <a:grpSpLocks/>
          </p:cNvGrpSpPr>
          <p:nvPr/>
        </p:nvGrpSpPr>
        <p:grpSpPr bwMode="auto">
          <a:xfrm>
            <a:off x="1033467" y="297459"/>
            <a:ext cx="7133740" cy="1862409"/>
            <a:chOff x="1288" y="6"/>
            <a:chExt cx="3858" cy="1259"/>
          </a:xfrm>
        </p:grpSpPr>
        <p:pic>
          <p:nvPicPr>
            <p:cNvPr id="9" name="Picture 2"/>
            <p:cNvPicPr>
              <a:picLocks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294" y="6"/>
              <a:ext cx="3852" cy="6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3"/>
            <p:cNvPicPr>
              <a:picLocks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288" y="647"/>
              <a:ext cx="3852" cy="6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 name="Picture 2"/>
          <p:cNvPicPr>
            <a:picLocks noChangeAspect="1" noChangeArrowheads="1"/>
          </p:cNvPicPr>
          <p:nvPr/>
        </p:nvPicPr>
        <p:blipFill>
          <a:blip r:embed="rId5" cstate="print"/>
          <a:srcRect/>
          <a:stretch>
            <a:fillRect/>
          </a:stretch>
        </p:blipFill>
        <p:spPr bwMode="auto">
          <a:xfrm>
            <a:off x="7910513" y="6092825"/>
            <a:ext cx="1054100" cy="608013"/>
          </a:xfrm>
          <a:prstGeom prst="rect">
            <a:avLst/>
          </a:prstGeom>
          <a:noFill/>
          <a:ln w="9525">
            <a:noFill/>
            <a:miter lim="800000"/>
            <a:headEnd/>
            <a:tailEnd/>
          </a:ln>
        </p:spPr>
      </p:pic>
    </p:spTree>
    <p:extLst>
      <p:ext uri="{BB962C8B-B14F-4D97-AF65-F5344CB8AC3E}">
        <p14:creationId xmlns:p14="http://schemas.microsoft.com/office/powerpoint/2010/main" xmlns="" val="973456752"/>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1" name="Rectangle 5"/>
          <p:cNvSpPr>
            <a:spLocks/>
          </p:cNvSpPr>
          <p:nvPr/>
        </p:nvSpPr>
        <p:spPr bwMode="auto">
          <a:xfrm>
            <a:off x="910324" y="2636912"/>
            <a:ext cx="7371644" cy="3238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spcBef>
                <a:spcPts val="700"/>
              </a:spcBef>
              <a:buClr>
                <a:srgbClr val="000000"/>
              </a:buClr>
              <a:buSzPct val="100000"/>
              <a:buFont typeface="Times New Roman" pitchFamily="18" charset="0"/>
              <a:buChar char="•"/>
              <a:defRPr sz="3200">
                <a:solidFill>
                  <a:srgbClr val="000000"/>
                </a:solidFill>
                <a:latin typeface="Times New Roman" pitchFamily="18" charset="0"/>
                <a:sym typeface="Times New Roman" pitchFamily="18" charset="0"/>
              </a:defRPr>
            </a:lvl1pPr>
            <a:lvl2pPr marL="742950" indent="-285750" eaLnBrk="0" hangingPunct="0">
              <a:spcBef>
                <a:spcPts val="600"/>
              </a:spcBef>
              <a:buClr>
                <a:srgbClr val="000000"/>
              </a:buClr>
              <a:buSzPct val="100000"/>
              <a:buFont typeface="Times New Roman" pitchFamily="18" charset="0"/>
              <a:buChar char="–"/>
              <a:defRPr sz="2800">
                <a:solidFill>
                  <a:srgbClr val="000000"/>
                </a:solidFill>
                <a:latin typeface="Times New Roman" pitchFamily="18" charset="0"/>
                <a:sym typeface="Times New Roman" pitchFamily="18" charset="0"/>
              </a:defRPr>
            </a:lvl2pPr>
            <a:lvl3pPr marL="1143000" indent="-228600" eaLnBrk="0" hangingPunct="0">
              <a:spcBef>
                <a:spcPts val="500"/>
              </a:spcBef>
              <a:buClr>
                <a:srgbClr val="000000"/>
              </a:buClr>
              <a:buSzPct val="100000"/>
              <a:buFont typeface="Times New Roman" pitchFamily="18" charset="0"/>
              <a:buChar char="•"/>
              <a:defRPr sz="2400">
                <a:solidFill>
                  <a:srgbClr val="000000"/>
                </a:solidFill>
                <a:latin typeface="Times New Roman" pitchFamily="18" charset="0"/>
                <a:sym typeface="Times New Roman" pitchFamily="18" charset="0"/>
              </a:defRPr>
            </a:lvl3pPr>
            <a:lvl4pPr marL="1600200" indent="-228600" eaLnBrk="0" hangingPunct="0">
              <a:spcBef>
                <a:spcPts val="500"/>
              </a:spcBef>
              <a:buClr>
                <a:srgbClr val="000000"/>
              </a:buClr>
              <a:buSzPct val="100000"/>
              <a:buFont typeface="Times New Roman" pitchFamily="18" charset="0"/>
              <a:buChar char="–"/>
              <a:defRPr sz="2000">
                <a:solidFill>
                  <a:srgbClr val="000000"/>
                </a:solidFill>
                <a:latin typeface="Times New Roman" pitchFamily="18" charset="0"/>
                <a:sym typeface="Times New Roman" pitchFamily="18" charset="0"/>
              </a:defRPr>
            </a:lvl4pPr>
            <a:lvl5pPr marL="2057400" indent="-228600" eaLnBrk="0" hangingPunct="0">
              <a:spcBef>
                <a:spcPts val="500"/>
              </a:spcBef>
              <a:buClr>
                <a:srgbClr val="000000"/>
              </a:buClr>
              <a:buSzPct val="100000"/>
              <a:buFont typeface="Times New Roman" pitchFamily="18" charset="0"/>
              <a:buChar char="»"/>
              <a:defRPr sz="2000">
                <a:solidFill>
                  <a:srgbClr val="000000"/>
                </a:solidFill>
                <a:latin typeface="Times New Roman" pitchFamily="18" charset="0"/>
                <a:sym typeface="Times New Roman" pitchFamily="18"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sym typeface="Times New Roman" pitchFamily="18"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sym typeface="Times New Roman" pitchFamily="18"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sym typeface="Times New Roman" pitchFamily="18"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sym typeface="Times New Roman" pitchFamily="18" charset="0"/>
              </a:defRPr>
            </a:lvl9pPr>
          </a:lstStyle>
          <a:p>
            <a:pPr eaLnBrk="1" hangingPunct="1">
              <a:spcBef>
                <a:spcPct val="0"/>
              </a:spcBef>
              <a:buClrTx/>
              <a:buSzTx/>
              <a:buFontTx/>
              <a:buNone/>
            </a:pPr>
            <a:endParaRPr lang="it-IT" altLang="it-IT" sz="1200">
              <a:solidFill>
                <a:srgbClr val="FFFF00"/>
              </a:solidFill>
              <a:latin typeface="Calibri" panose="020F0502020204030204" pitchFamily="34" charset="0"/>
            </a:endParaRPr>
          </a:p>
        </p:txBody>
      </p:sp>
      <p:sp>
        <p:nvSpPr>
          <p:cNvPr id="99332" name="Rectangle 6"/>
          <p:cNvSpPr>
            <a:spLocks/>
          </p:cNvSpPr>
          <p:nvPr/>
        </p:nvSpPr>
        <p:spPr bwMode="auto">
          <a:xfrm>
            <a:off x="659852" y="2694062"/>
            <a:ext cx="7872588" cy="312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40638" bIns="0" anchor="ctr"/>
          <a:lstStyle>
            <a:lvl1pPr marL="39688" eaLnBrk="0" hangingPunct="0">
              <a:spcBef>
                <a:spcPts val="700"/>
              </a:spcBef>
              <a:buClr>
                <a:srgbClr val="000000"/>
              </a:buClr>
              <a:buSzPct val="100000"/>
              <a:buFont typeface="Times New Roman" pitchFamily="18" charset="0"/>
              <a:buChar char="•"/>
              <a:defRPr sz="3200">
                <a:solidFill>
                  <a:srgbClr val="000000"/>
                </a:solidFill>
                <a:latin typeface="Times New Roman" pitchFamily="18" charset="0"/>
                <a:sym typeface="Times New Roman" pitchFamily="18" charset="0"/>
              </a:defRPr>
            </a:lvl1pPr>
            <a:lvl2pPr marL="742950" indent="-285750" eaLnBrk="0" hangingPunct="0">
              <a:spcBef>
                <a:spcPts val="600"/>
              </a:spcBef>
              <a:buClr>
                <a:srgbClr val="000000"/>
              </a:buClr>
              <a:buSzPct val="100000"/>
              <a:buFont typeface="Times New Roman" pitchFamily="18" charset="0"/>
              <a:buChar char="–"/>
              <a:defRPr sz="2800">
                <a:solidFill>
                  <a:srgbClr val="000000"/>
                </a:solidFill>
                <a:latin typeface="Times New Roman" pitchFamily="18" charset="0"/>
                <a:sym typeface="Times New Roman" pitchFamily="18" charset="0"/>
              </a:defRPr>
            </a:lvl2pPr>
            <a:lvl3pPr marL="1143000" indent="-228600" eaLnBrk="0" hangingPunct="0">
              <a:spcBef>
                <a:spcPts val="500"/>
              </a:spcBef>
              <a:buClr>
                <a:srgbClr val="000000"/>
              </a:buClr>
              <a:buSzPct val="100000"/>
              <a:buFont typeface="Times New Roman" pitchFamily="18" charset="0"/>
              <a:buChar char="•"/>
              <a:defRPr sz="2400">
                <a:solidFill>
                  <a:srgbClr val="000000"/>
                </a:solidFill>
                <a:latin typeface="Times New Roman" pitchFamily="18" charset="0"/>
                <a:sym typeface="Times New Roman" pitchFamily="18" charset="0"/>
              </a:defRPr>
            </a:lvl3pPr>
            <a:lvl4pPr marL="1600200" indent="-228600" eaLnBrk="0" hangingPunct="0">
              <a:spcBef>
                <a:spcPts val="500"/>
              </a:spcBef>
              <a:buClr>
                <a:srgbClr val="000000"/>
              </a:buClr>
              <a:buSzPct val="100000"/>
              <a:buFont typeface="Times New Roman" pitchFamily="18" charset="0"/>
              <a:buChar char="–"/>
              <a:defRPr sz="2000">
                <a:solidFill>
                  <a:srgbClr val="000000"/>
                </a:solidFill>
                <a:latin typeface="Times New Roman" pitchFamily="18" charset="0"/>
                <a:sym typeface="Times New Roman" pitchFamily="18" charset="0"/>
              </a:defRPr>
            </a:lvl4pPr>
            <a:lvl5pPr marL="2057400" indent="-228600" eaLnBrk="0" hangingPunct="0">
              <a:spcBef>
                <a:spcPts val="500"/>
              </a:spcBef>
              <a:buClr>
                <a:srgbClr val="000000"/>
              </a:buClr>
              <a:buSzPct val="100000"/>
              <a:buFont typeface="Times New Roman" pitchFamily="18" charset="0"/>
              <a:buChar char="»"/>
              <a:defRPr sz="2000">
                <a:solidFill>
                  <a:srgbClr val="000000"/>
                </a:solidFill>
                <a:latin typeface="Times New Roman" pitchFamily="18" charset="0"/>
                <a:sym typeface="Times New Roman" pitchFamily="18"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sym typeface="Times New Roman" pitchFamily="18"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sym typeface="Times New Roman" pitchFamily="18"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sym typeface="Times New Roman" pitchFamily="18"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sym typeface="Times New Roman" pitchFamily="18" charset="0"/>
              </a:defRPr>
            </a:lvl9pPr>
          </a:lstStyle>
          <a:p>
            <a:pPr algn="ctr" eaLnBrk="1" hangingPunct="1">
              <a:spcBef>
                <a:spcPct val="0"/>
              </a:spcBef>
              <a:buClrTx/>
              <a:buSzTx/>
              <a:buFontTx/>
              <a:buNone/>
            </a:pPr>
            <a:r>
              <a:rPr lang="en-US" altLang="it-IT" sz="2400" b="1" dirty="0">
                <a:solidFill>
                  <a:srgbClr val="000066"/>
                </a:solidFill>
                <a:latin typeface="Calibri" panose="020F0502020204030204" pitchFamily="34" charset="0"/>
                <a:cs typeface="Tahoma" pitchFamily="34" charset="0"/>
                <a:sym typeface="Tahoma" pitchFamily="34" charset="0"/>
              </a:rPr>
              <a:t>Bag-Mask Ventilation Versus Intubation </a:t>
            </a:r>
          </a:p>
          <a:p>
            <a:pPr algn="ctr" eaLnBrk="1" hangingPunct="1">
              <a:spcBef>
                <a:spcPct val="0"/>
              </a:spcBef>
              <a:buClrTx/>
              <a:buSzTx/>
              <a:buFontTx/>
              <a:buNone/>
            </a:pPr>
            <a:endParaRPr lang="en-US" altLang="it-IT" sz="2000" dirty="0">
              <a:solidFill>
                <a:srgbClr val="000066"/>
              </a:solidFill>
              <a:latin typeface="Calibri" panose="020F0502020204030204" pitchFamily="34" charset="0"/>
              <a:sym typeface="Tahoma" pitchFamily="34" charset="0"/>
            </a:endParaRPr>
          </a:p>
          <a:p>
            <a:pPr algn="just" eaLnBrk="1" hangingPunct="1">
              <a:spcBef>
                <a:spcPct val="0"/>
              </a:spcBef>
              <a:buClrTx/>
              <a:buSzTx/>
              <a:buFontTx/>
              <a:buChar char="-"/>
            </a:pPr>
            <a:r>
              <a:rPr lang="en-US" altLang="it-IT" sz="2000" b="1" dirty="0" smtClean="0">
                <a:solidFill>
                  <a:srgbClr val="000066"/>
                </a:solidFill>
                <a:latin typeface="Calibri" panose="020F0502020204030204" pitchFamily="34" charset="0"/>
                <a:cs typeface="Tahoma" pitchFamily="34" charset="0"/>
                <a:sym typeface="Tahoma" pitchFamily="34" charset="0"/>
              </a:rPr>
              <a:t> BMV </a:t>
            </a:r>
            <a:r>
              <a:rPr lang="en-US" altLang="it-IT" sz="2000" b="1" dirty="0">
                <a:solidFill>
                  <a:srgbClr val="000066"/>
                </a:solidFill>
                <a:latin typeface="Calibri" panose="020F0502020204030204" pitchFamily="34" charset="0"/>
                <a:cs typeface="Tahoma" pitchFamily="34" charset="0"/>
                <a:sym typeface="Tahoma" pitchFamily="34" charset="0"/>
              </a:rPr>
              <a:t>is recommended over tracheal intubation in infants and  children who require </a:t>
            </a:r>
            <a:r>
              <a:rPr lang="en-US" altLang="it-IT" sz="2000" b="1" dirty="0" err="1">
                <a:solidFill>
                  <a:srgbClr val="000066"/>
                </a:solidFill>
                <a:latin typeface="Calibri" panose="020F0502020204030204" pitchFamily="34" charset="0"/>
                <a:cs typeface="Tahoma" pitchFamily="34" charset="0"/>
                <a:sym typeface="Tahoma" pitchFamily="34" charset="0"/>
              </a:rPr>
              <a:t>ventilatory</a:t>
            </a:r>
            <a:r>
              <a:rPr lang="en-US" altLang="it-IT" sz="2000" b="1" dirty="0">
                <a:solidFill>
                  <a:srgbClr val="000066"/>
                </a:solidFill>
                <a:latin typeface="Calibri" panose="020F0502020204030204" pitchFamily="34" charset="0"/>
                <a:cs typeface="Tahoma" pitchFamily="34" charset="0"/>
                <a:sym typeface="Tahoma" pitchFamily="34" charset="0"/>
              </a:rPr>
              <a:t> support in the out of- hospital </a:t>
            </a:r>
            <a:r>
              <a:rPr lang="en-US" altLang="it-IT" sz="2000" b="1" dirty="0" smtClean="0">
                <a:solidFill>
                  <a:srgbClr val="000066"/>
                </a:solidFill>
                <a:latin typeface="Calibri" panose="020F0502020204030204" pitchFamily="34" charset="0"/>
                <a:cs typeface="Tahoma" pitchFamily="34" charset="0"/>
                <a:sym typeface="Tahoma" pitchFamily="34" charset="0"/>
              </a:rPr>
              <a:t>setting </a:t>
            </a:r>
            <a:r>
              <a:rPr lang="en-US" altLang="it-IT" sz="2000" b="1" dirty="0">
                <a:solidFill>
                  <a:srgbClr val="000066"/>
                </a:solidFill>
                <a:latin typeface="Calibri" panose="020F0502020204030204" pitchFamily="34" charset="0"/>
                <a:cs typeface="Tahoma" pitchFamily="34" charset="0"/>
                <a:sym typeface="Tahoma" pitchFamily="34" charset="0"/>
              </a:rPr>
              <a:t>when transport time is short</a:t>
            </a:r>
          </a:p>
          <a:p>
            <a:pPr eaLnBrk="1" hangingPunct="1">
              <a:spcBef>
                <a:spcPct val="0"/>
              </a:spcBef>
              <a:buClrTx/>
              <a:buSzTx/>
              <a:buFontTx/>
              <a:buNone/>
            </a:pPr>
            <a:endParaRPr lang="en-US" altLang="it-IT" sz="2000" dirty="0">
              <a:solidFill>
                <a:srgbClr val="000066"/>
              </a:solidFill>
              <a:latin typeface="Calibri" panose="020F0502020204030204" pitchFamily="34" charset="0"/>
              <a:sym typeface="Tahoma" pitchFamily="34" charset="0"/>
            </a:endParaRPr>
          </a:p>
          <a:p>
            <a:pPr algn="just" eaLnBrk="1" hangingPunct="1">
              <a:spcBef>
                <a:spcPct val="0"/>
              </a:spcBef>
              <a:buClrTx/>
              <a:buSzTx/>
              <a:buFontTx/>
              <a:buNone/>
            </a:pPr>
            <a:r>
              <a:rPr lang="en-US" altLang="it-IT" sz="2000" dirty="0">
                <a:solidFill>
                  <a:srgbClr val="000066"/>
                </a:solidFill>
                <a:latin typeface="Calibri" panose="020F0502020204030204" pitchFamily="34" charset="0"/>
                <a:sym typeface="Tahoma" pitchFamily="34" charset="0"/>
              </a:rPr>
              <a:t>- </a:t>
            </a:r>
            <a:r>
              <a:rPr lang="en-US" altLang="it-IT" sz="2000" b="1" dirty="0">
                <a:solidFill>
                  <a:srgbClr val="000066"/>
                </a:solidFill>
                <a:latin typeface="Calibri" panose="020F0502020204030204" pitchFamily="34" charset="0"/>
                <a:sym typeface="Tahoma" pitchFamily="34" charset="0"/>
              </a:rPr>
              <a:t>If prolonged ventilation is required, the benefits of a secured airway </a:t>
            </a:r>
            <a:r>
              <a:rPr lang="en-US" altLang="it-IT" sz="2000" b="1" dirty="0">
                <a:solidFill>
                  <a:srgbClr val="000066"/>
                </a:solidFill>
                <a:latin typeface="Calibri" panose="020F0502020204030204" pitchFamily="34" charset="0"/>
                <a:cs typeface="Tahoma" pitchFamily="34" charset="0"/>
                <a:sym typeface="Tahoma" pitchFamily="34" charset="0"/>
              </a:rPr>
              <a:t>probably outweigh the potential risks associated with tracheal intubation. </a:t>
            </a:r>
          </a:p>
        </p:txBody>
      </p:sp>
      <p:grpSp>
        <p:nvGrpSpPr>
          <p:cNvPr id="8" name="Group 4"/>
          <p:cNvGrpSpPr>
            <a:grpSpLocks/>
          </p:cNvGrpSpPr>
          <p:nvPr/>
        </p:nvGrpSpPr>
        <p:grpSpPr bwMode="auto">
          <a:xfrm>
            <a:off x="1029276" y="198439"/>
            <a:ext cx="7133740" cy="1862409"/>
            <a:chOff x="1288" y="6"/>
            <a:chExt cx="3858" cy="1259"/>
          </a:xfrm>
        </p:grpSpPr>
        <p:pic>
          <p:nvPicPr>
            <p:cNvPr id="9" name="Picture 2"/>
            <p:cNvPicPr>
              <a:picLocks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294" y="6"/>
              <a:ext cx="3852" cy="6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3"/>
            <p:cNvPicPr>
              <a:picLocks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288" y="647"/>
              <a:ext cx="3852" cy="6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 name="Picture 2"/>
          <p:cNvPicPr>
            <a:picLocks noChangeAspect="1" noChangeArrowheads="1"/>
          </p:cNvPicPr>
          <p:nvPr/>
        </p:nvPicPr>
        <p:blipFill>
          <a:blip r:embed="rId5" cstate="print"/>
          <a:srcRect/>
          <a:stretch>
            <a:fillRect/>
          </a:stretch>
        </p:blipFill>
        <p:spPr bwMode="auto">
          <a:xfrm>
            <a:off x="7910513" y="6092825"/>
            <a:ext cx="1054100" cy="608013"/>
          </a:xfrm>
          <a:prstGeom prst="rect">
            <a:avLst/>
          </a:prstGeom>
          <a:noFill/>
          <a:ln w="9525">
            <a:noFill/>
            <a:miter lim="800000"/>
            <a:headEnd/>
            <a:tailEnd/>
          </a:ln>
        </p:spPr>
      </p:pic>
    </p:spTree>
    <p:extLst>
      <p:ext uri="{BB962C8B-B14F-4D97-AF65-F5344CB8AC3E}">
        <p14:creationId xmlns:p14="http://schemas.microsoft.com/office/powerpoint/2010/main" xmlns="" val="1926391088"/>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0354" name="Group 3"/>
          <p:cNvGrpSpPr>
            <a:grpSpLocks/>
          </p:cNvGrpSpPr>
          <p:nvPr/>
        </p:nvGrpSpPr>
        <p:grpSpPr bwMode="auto">
          <a:xfrm>
            <a:off x="925689" y="260350"/>
            <a:ext cx="7303911" cy="889000"/>
            <a:chOff x="0" y="0"/>
            <a:chExt cx="5176" cy="560"/>
          </a:xfrm>
        </p:grpSpPr>
        <p:sp>
          <p:nvSpPr>
            <p:cNvPr id="100367" name="Rectangle 1"/>
            <p:cNvSpPr>
              <a:spLocks/>
            </p:cNvSpPr>
            <p:nvPr/>
          </p:nvSpPr>
          <p:spPr bwMode="auto">
            <a:xfrm>
              <a:off x="0" y="0"/>
              <a:ext cx="5176" cy="560"/>
            </a:xfrm>
            <a:prstGeom prst="rect">
              <a:avLst/>
            </a:prstGeom>
            <a:solidFill>
              <a:srgbClr val="FFFFFF"/>
            </a:solidFill>
            <a:ln w="9525">
              <a:noFill/>
              <a:miter lim="800000"/>
              <a:headEnd/>
              <a:tailEnd/>
            </a:ln>
          </p:spPr>
          <p:txBody>
            <a:bodyPr lIns="0" tIns="0" rIns="0" bIns="0"/>
            <a:lstStyle>
              <a:lvl1pPr eaLnBrk="0" hangingPunct="0">
                <a:spcBef>
                  <a:spcPts val="700"/>
                </a:spcBef>
                <a:buClr>
                  <a:srgbClr val="000000"/>
                </a:buClr>
                <a:buSzPct val="100000"/>
                <a:buFont typeface="Times New Roman" pitchFamily="18" charset="0"/>
                <a:buChar char="•"/>
                <a:defRPr sz="3200">
                  <a:solidFill>
                    <a:srgbClr val="000000"/>
                  </a:solidFill>
                  <a:latin typeface="Times New Roman" pitchFamily="18" charset="0"/>
                  <a:sym typeface="Times New Roman" pitchFamily="18" charset="0"/>
                </a:defRPr>
              </a:lvl1pPr>
              <a:lvl2pPr marL="742950" indent="-285750" eaLnBrk="0" hangingPunct="0">
                <a:spcBef>
                  <a:spcPts val="600"/>
                </a:spcBef>
                <a:buClr>
                  <a:srgbClr val="000000"/>
                </a:buClr>
                <a:buSzPct val="100000"/>
                <a:buFont typeface="Times New Roman" pitchFamily="18" charset="0"/>
                <a:buChar char="–"/>
                <a:defRPr sz="2800">
                  <a:solidFill>
                    <a:srgbClr val="000000"/>
                  </a:solidFill>
                  <a:latin typeface="Times New Roman" pitchFamily="18" charset="0"/>
                  <a:sym typeface="Times New Roman" pitchFamily="18" charset="0"/>
                </a:defRPr>
              </a:lvl2pPr>
              <a:lvl3pPr marL="1143000" indent="-228600" eaLnBrk="0" hangingPunct="0">
                <a:spcBef>
                  <a:spcPts val="500"/>
                </a:spcBef>
                <a:buClr>
                  <a:srgbClr val="000000"/>
                </a:buClr>
                <a:buSzPct val="100000"/>
                <a:buFont typeface="Times New Roman" pitchFamily="18" charset="0"/>
                <a:buChar char="•"/>
                <a:defRPr sz="2400">
                  <a:solidFill>
                    <a:srgbClr val="000000"/>
                  </a:solidFill>
                  <a:latin typeface="Times New Roman" pitchFamily="18" charset="0"/>
                  <a:sym typeface="Times New Roman" pitchFamily="18" charset="0"/>
                </a:defRPr>
              </a:lvl3pPr>
              <a:lvl4pPr marL="1600200" indent="-228600" eaLnBrk="0" hangingPunct="0">
                <a:spcBef>
                  <a:spcPts val="500"/>
                </a:spcBef>
                <a:buClr>
                  <a:srgbClr val="000000"/>
                </a:buClr>
                <a:buSzPct val="100000"/>
                <a:buFont typeface="Times New Roman" pitchFamily="18" charset="0"/>
                <a:buChar char="–"/>
                <a:defRPr sz="2000">
                  <a:solidFill>
                    <a:srgbClr val="000000"/>
                  </a:solidFill>
                  <a:latin typeface="Times New Roman" pitchFamily="18" charset="0"/>
                  <a:sym typeface="Times New Roman" pitchFamily="18" charset="0"/>
                </a:defRPr>
              </a:lvl4pPr>
              <a:lvl5pPr marL="2057400" indent="-228600" eaLnBrk="0" hangingPunct="0">
                <a:spcBef>
                  <a:spcPts val="500"/>
                </a:spcBef>
                <a:buClr>
                  <a:srgbClr val="000000"/>
                </a:buClr>
                <a:buSzPct val="100000"/>
                <a:buFont typeface="Times New Roman" pitchFamily="18" charset="0"/>
                <a:buChar char="»"/>
                <a:defRPr sz="2000">
                  <a:solidFill>
                    <a:srgbClr val="000000"/>
                  </a:solidFill>
                  <a:latin typeface="Times New Roman" pitchFamily="18" charset="0"/>
                  <a:sym typeface="Times New Roman" pitchFamily="18"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sym typeface="Times New Roman" pitchFamily="18"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sym typeface="Times New Roman" pitchFamily="18"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sym typeface="Times New Roman" pitchFamily="18"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sym typeface="Times New Roman" pitchFamily="18" charset="0"/>
                </a:defRPr>
              </a:lvl9pPr>
            </a:lstStyle>
            <a:p>
              <a:pPr eaLnBrk="1" hangingPunct="1">
                <a:spcBef>
                  <a:spcPct val="0"/>
                </a:spcBef>
                <a:buClrTx/>
                <a:buSzTx/>
                <a:buFontTx/>
                <a:buNone/>
              </a:pPr>
              <a:endParaRPr lang="it-IT" altLang="it-IT" sz="2800">
                <a:solidFill>
                  <a:srgbClr val="FFFF00"/>
                </a:solidFill>
                <a:latin typeface="Calibri" panose="020F0502020204030204" pitchFamily="34" charset="0"/>
              </a:endParaRPr>
            </a:p>
          </p:txBody>
        </p:sp>
        <p:sp>
          <p:nvSpPr>
            <p:cNvPr id="100368" name="Rectangle 2"/>
            <p:cNvSpPr>
              <a:spLocks/>
            </p:cNvSpPr>
            <p:nvPr/>
          </p:nvSpPr>
          <p:spPr bwMode="auto">
            <a:xfrm>
              <a:off x="0" y="0"/>
              <a:ext cx="5176" cy="480"/>
            </a:xfrm>
            <a:prstGeom prst="rect">
              <a:avLst/>
            </a:prstGeom>
            <a:noFill/>
            <a:ln w="12700">
              <a:noFill/>
              <a:miter lim="800000"/>
              <a:headEnd/>
              <a:tailEnd/>
            </a:ln>
            <a:extLst>
              <a:ext uri="{909E8E84-426E-40DD-AFC4-6F175D3DCCD1}">
                <a14:hiddenFill xmlns:a14="http://schemas.microsoft.com/office/drawing/2010/main" xmlns="">
                  <a:solidFill>
                    <a:srgbClr val="FFFFFF"/>
                  </a:solidFill>
                </a14:hiddenFill>
              </a:ext>
            </a:extLst>
          </p:spPr>
          <p:txBody>
            <a:bodyPr lIns="0" tIns="0" rIns="40638" bIns="0"/>
            <a:lstStyle>
              <a:lvl1pPr marL="39688" eaLnBrk="0" hangingPunct="0">
                <a:spcBef>
                  <a:spcPts val="700"/>
                </a:spcBef>
                <a:buClr>
                  <a:srgbClr val="000000"/>
                </a:buClr>
                <a:buSzPct val="100000"/>
                <a:buFont typeface="Times New Roman" pitchFamily="18" charset="0"/>
                <a:buChar char="•"/>
                <a:defRPr sz="3200">
                  <a:solidFill>
                    <a:srgbClr val="000000"/>
                  </a:solidFill>
                  <a:latin typeface="Times New Roman" pitchFamily="18" charset="0"/>
                  <a:sym typeface="Times New Roman" pitchFamily="18" charset="0"/>
                </a:defRPr>
              </a:lvl1pPr>
              <a:lvl2pPr marL="742950" indent="-285750" eaLnBrk="0" hangingPunct="0">
                <a:spcBef>
                  <a:spcPts val="600"/>
                </a:spcBef>
                <a:buClr>
                  <a:srgbClr val="000000"/>
                </a:buClr>
                <a:buSzPct val="100000"/>
                <a:buFont typeface="Times New Roman" pitchFamily="18" charset="0"/>
                <a:buChar char="–"/>
                <a:defRPr sz="2800">
                  <a:solidFill>
                    <a:srgbClr val="000000"/>
                  </a:solidFill>
                  <a:latin typeface="Times New Roman" pitchFamily="18" charset="0"/>
                  <a:sym typeface="Times New Roman" pitchFamily="18" charset="0"/>
                </a:defRPr>
              </a:lvl2pPr>
              <a:lvl3pPr marL="1143000" indent="-228600" eaLnBrk="0" hangingPunct="0">
                <a:spcBef>
                  <a:spcPts val="500"/>
                </a:spcBef>
                <a:buClr>
                  <a:srgbClr val="000000"/>
                </a:buClr>
                <a:buSzPct val="100000"/>
                <a:buFont typeface="Times New Roman" pitchFamily="18" charset="0"/>
                <a:buChar char="•"/>
                <a:defRPr sz="2400">
                  <a:solidFill>
                    <a:srgbClr val="000000"/>
                  </a:solidFill>
                  <a:latin typeface="Times New Roman" pitchFamily="18" charset="0"/>
                  <a:sym typeface="Times New Roman" pitchFamily="18" charset="0"/>
                </a:defRPr>
              </a:lvl3pPr>
              <a:lvl4pPr marL="1600200" indent="-228600" eaLnBrk="0" hangingPunct="0">
                <a:spcBef>
                  <a:spcPts val="500"/>
                </a:spcBef>
                <a:buClr>
                  <a:srgbClr val="000000"/>
                </a:buClr>
                <a:buSzPct val="100000"/>
                <a:buFont typeface="Times New Roman" pitchFamily="18" charset="0"/>
                <a:buChar char="–"/>
                <a:defRPr sz="2000">
                  <a:solidFill>
                    <a:srgbClr val="000000"/>
                  </a:solidFill>
                  <a:latin typeface="Times New Roman" pitchFamily="18" charset="0"/>
                  <a:sym typeface="Times New Roman" pitchFamily="18" charset="0"/>
                </a:defRPr>
              </a:lvl4pPr>
              <a:lvl5pPr marL="2057400" indent="-228600" eaLnBrk="0" hangingPunct="0">
                <a:spcBef>
                  <a:spcPts val="500"/>
                </a:spcBef>
                <a:buClr>
                  <a:srgbClr val="000000"/>
                </a:buClr>
                <a:buSzPct val="100000"/>
                <a:buFont typeface="Times New Roman" pitchFamily="18" charset="0"/>
                <a:buChar char="»"/>
                <a:defRPr sz="2000">
                  <a:solidFill>
                    <a:srgbClr val="000000"/>
                  </a:solidFill>
                  <a:latin typeface="Times New Roman" pitchFamily="18" charset="0"/>
                  <a:sym typeface="Times New Roman" pitchFamily="18"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sym typeface="Times New Roman" pitchFamily="18"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sym typeface="Times New Roman" pitchFamily="18"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sym typeface="Times New Roman" pitchFamily="18"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sym typeface="Times New Roman" pitchFamily="18" charset="0"/>
                </a:defRPr>
              </a:lvl9pPr>
            </a:lstStyle>
            <a:p>
              <a:pPr algn="ctr" eaLnBrk="1" hangingPunct="1">
                <a:spcBef>
                  <a:spcPct val="0"/>
                </a:spcBef>
                <a:buClrTx/>
                <a:buSzTx/>
                <a:buFontTx/>
                <a:buNone/>
              </a:pPr>
              <a:r>
                <a:rPr lang="en-US" altLang="it-IT" sz="2800" b="1">
                  <a:solidFill>
                    <a:srgbClr val="000066"/>
                  </a:solidFill>
                  <a:latin typeface="Calibri" panose="020F0502020204030204" pitchFamily="34" charset="0"/>
                  <a:cs typeface="Tahoma" pitchFamily="34" charset="0"/>
                  <a:sym typeface="Tahoma" pitchFamily="34" charset="0"/>
                </a:rPr>
                <a:t>Breathing</a:t>
              </a:r>
              <a:r>
                <a:rPr lang="en-US" altLang="it-IT" sz="2800">
                  <a:solidFill>
                    <a:srgbClr val="000066"/>
                  </a:solidFill>
                  <a:latin typeface="Calibri" panose="020F0502020204030204" pitchFamily="34" charset="0"/>
                  <a:cs typeface="Times" pitchFamily="18" charset="0"/>
                  <a:sym typeface="Times" pitchFamily="18" charset="0"/>
                </a:rPr>
                <a:t>	</a:t>
              </a:r>
            </a:p>
            <a:p>
              <a:pPr algn="ctr" eaLnBrk="1" hangingPunct="1">
                <a:spcBef>
                  <a:spcPct val="0"/>
                </a:spcBef>
                <a:buClrTx/>
                <a:buSzTx/>
                <a:buFontTx/>
                <a:buNone/>
              </a:pPr>
              <a:r>
                <a:rPr lang="en-US" altLang="it-IT" sz="2800" b="1">
                  <a:solidFill>
                    <a:srgbClr val="000066"/>
                  </a:solidFill>
                  <a:latin typeface="Calibri" panose="020F0502020204030204" pitchFamily="34" charset="0"/>
                  <a:cs typeface="Tahoma" pitchFamily="34" charset="0"/>
                  <a:sym typeface="Tahoma" pitchFamily="34" charset="0"/>
                </a:rPr>
                <a:t>Ventilazione con pallone e maschera</a:t>
              </a:r>
            </a:p>
          </p:txBody>
        </p:sp>
      </p:grpSp>
      <p:grpSp>
        <p:nvGrpSpPr>
          <p:cNvPr id="100355" name="Group 6"/>
          <p:cNvGrpSpPr>
            <a:grpSpLocks/>
          </p:cNvGrpSpPr>
          <p:nvPr/>
        </p:nvGrpSpPr>
        <p:grpSpPr bwMode="auto">
          <a:xfrm>
            <a:off x="859367" y="1268413"/>
            <a:ext cx="7439378" cy="1008062"/>
            <a:chOff x="0" y="0"/>
            <a:chExt cx="5272" cy="635"/>
          </a:xfrm>
        </p:grpSpPr>
        <p:sp>
          <p:nvSpPr>
            <p:cNvPr id="100365" name="Rectangle 4"/>
            <p:cNvSpPr>
              <a:spLocks/>
            </p:cNvSpPr>
            <p:nvPr/>
          </p:nvSpPr>
          <p:spPr bwMode="auto">
            <a:xfrm>
              <a:off x="0" y="0"/>
              <a:ext cx="5261" cy="635"/>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lstStyle>
              <a:lvl1pPr eaLnBrk="0" hangingPunct="0">
                <a:spcBef>
                  <a:spcPts val="700"/>
                </a:spcBef>
                <a:buClr>
                  <a:srgbClr val="000000"/>
                </a:buClr>
                <a:buSzPct val="100000"/>
                <a:buFont typeface="Times New Roman" pitchFamily="18" charset="0"/>
                <a:buChar char="•"/>
                <a:defRPr sz="3200">
                  <a:solidFill>
                    <a:srgbClr val="000000"/>
                  </a:solidFill>
                  <a:latin typeface="Times New Roman" pitchFamily="18" charset="0"/>
                  <a:sym typeface="Times New Roman" pitchFamily="18" charset="0"/>
                </a:defRPr>
              </a:lvl1pPr>
              <a:lvl2pPr marL="742950" indent="-285750" eaLnBrk="0" hangingPunct="0">
                <a:spcBef>
                  <a:spcPts val="600"/>
                </a:spcBef>
                <a:buClr>
                  <a:srgbClr val="000000"/>
                </a:buClr>
                <a:buSzPct val="100000"/>
                <a:buFont typeface="Times New Roman" pitchFamily="18" charset="0"/>
                <a:buChar char="–"/>
                <a:defRPr sz="2800">
                  <a:solidFill>
                    <a:srgbClr val="000000"/>
                  </a:solidFill>
                  <a:latin typeface="Times New Roman" pitchFamily="18" charset="0"/>
                  <a:sym typeface="Times New Roman" pitchFamily="18" charset="0"/>
                </a:defRPr>
              </a:lvl2pPr>
              <a:lvl3pPr marL="1143000" indent="-228600" eaLnBrk="0" hangingPunct="0">
                <a:spcBef>
                  <a:spcPts val="500"/>
                </a:spcBef>
                <a:buClr>
                  <a:srgbClr val="000000"/>
                </a:buClr>
                <a:buSzPct val="100000"/>
                <a:buFont typeface="Times New Roman" pitchFamily="18" charset="0"/>
                <a:buChar char="•"/>
                <a:defRPr sz="2400">
                  <a:solidFill>
                    <a:srgbClr val="000000"/>
                  </a:solidFill>
                  <a:latin typeface="Times New Roman" pitchFamily="18" charset="0"/>
                  <a:sym typeface="Times New Roman" pitchFamily="18" charset="0"/>
                </a:defRPr>
              </a:lvl3pPr>
              <a:lvl4pPr marL="1600200" indent="-228600" eaLnBrk="0" hangingPunct="0">
                <a:spcBef>
                  <a:spcPts val="500"/>
                </a:spcBef>
                <a:buClr>
                  <a:srgbClr val="000000"/>
                </a:buClr>
                <a:buSzPct val="100000"/>
                <a:buFont typeface="Times New Roman" pitchFamily="18" charset="0"/>
                <a:buChar char="–"/>
                <a:defRPr sz="2000">
                  <a:solidFill>
                    <a:srgbClr val="000000"/>
                  </a:solidFill>
                  <a:latin typeface="Times New Roman" pitchFamily="18" charset="0"/>
                  <a:sym typeface="Times New Roman" pitchFamily="18" charset="0"/>
                </a:defRPr>
              </a:lvl4pPr>
              <a:lvl5pPr marL="2057400" indent="-228600" eaLnBrk="0" hangingPunct="0">
                <a:spcBef>
                  <a:spcPts val="500"/>
                </a:spcBef>
                <a:buClr>
                  <a:srgbClr val="000000"/>
                </a:buClr>
                <a:buSzPct val="100000"/>
                <a:buFont typeface="Times New Roman" pitchFamily="18" charset="0"/>
                <a:buChar char="»"/>
                <a:defRPr sz="2000">
                  <a:solidFill>
                    <a:srgbClr val="000000"/>
                  </a:solidFill>
                  <a:latin typeface="Times New Roman" pitchFamily="18" charset="0"/>
                  <a:sym typeface="Times New Roman" pitchFamily="18"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sym typeface="Times New Roman" pitchFamily="18"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sym typeface="Times New Roman" pitchFamily="18"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sym typeface="Times New Roman" pitchFamily="18"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sym typeface="Times New Roman" pitchFamily="18" charset="0"/>
                </a:defRPr>
              </a:lvl9pPr>
            </a:lstStyle>
            <a:p>
              <a:pPr eaLnBrk="1" hangingPunct="1">
                <a:spcBef>
                  <a:spcPct val="0"/>
                </a:spcBef>
                <a:buClrTx/>
                <a:buSzTx/>
                <a:buFontTx/>
                <a:buNone/>
              </a:pPr>
              <a:endParaRPr lang="it-IT" altLang="it-IT" sz="1200">
                <a:solidFill>
                  <a:srgbClr val="FFFF00"/>
                </a:solidFill>
                <a:latin typeface="Calibri" panose="020F0502020204030204" pitchFamily="34" charset="0"/>
              </a:endParaRPr>
            </a:p>
          </p:txBody>
        </p:sp>
        <p:sp>
          <p:nvSpPr>
            <p:cNvPr id="100366" name="Rectangle 5"/>
            <p:cNvSpPr>
              <a:spLocks/>
            </p:cNvSpPr>
            <p:nvPr/>
          </p:nvSpPr>
          <p:spPr bwMode="auto">
            <a:xfrm>
              <a:off x="0" y="0"/>
              <a:ext cx="5272" cy="480"/>
            </a:xfrm>
            <a:prstGeom prst="rect">
              <a:avLst/>
            </a:prstGeom>
            <a:noFill/>
            <a:ln w="12700">
              <a:noFill/>
              <a:miter lim="800000"/>
              <a:headEnd/>
              <a:tailEnd/>
            </a:ln>
            <a:extLst>
              <a:ext uri="{909E8E84-426E-40DD-AFC4-6F175D3DCCD1}">
                <a14:hiddenFill xmlns:a14="http://schemas.microsoft.com/office/drawing/2010/main" xmlns="">
                  <a:solidFill>
                    <a:srgbClr val="FFFFFF"/>
                  </a:solidFill>
                </a14:hiddenFill>
              </a:ext>
            </a:extLst>
          </p:spPr>
          <p:txBody>
            <a:bodyPr lIns="0" tIns="0" rIns="40638" bIns="0"/>
            <a:lstStyle>
              <a:lvl1pPr marL="39688" eaLnBrk="0" hangingPunct="0">
                <a:spcBef>
                  <a:spcPts val="700"/>
                </a:spcBef>
                <a:buClr>
                  <a:srgbClr val="000000"/>
                </a:buClr>
                <a:buSzPct val="100000"/>
                <a:buFont typeface="Times New Roman" pitchFamily="18" charset="0"/>
                <a:buChar char="•"/>
                <a:defRPr sz="3200">
                  <a:solidFill>
                    <a:srgbClr val="000000"/>
                  </a:solidFill>
                  <a:latin typeface="Times New Roman" pitchFamily="18" charset="0"/>
                  <a:sym typeface="Times New Roman" pitchFamily="18" charset="0"/>
                </a:defRPr>
              </a:lvl1pPr>
              <a:lvl2pPr marL="742950" indent="-285750" eaLnBrk="0" hangingPunct="0">
                <a:spcBef>
                  <a:spcPts val="600"/>
                </a:spcBef>
                <a:buClr>
                  <a:srgbClr val="000000"/>
                </a:buClr>
                <a:buSzPct val="100000"/>
                <a:buFont typeface="Times New Roman" pitchFamily="18" charset="0"/>
                <a:buChar char="–"/>
                <a:defRPr sz="2800">
                  <a:solidFill>
                    <a:srgbClr val="000000"/>
                  </a:solidFill>
                  <a:latin typeface="Times New Roman" pitchFamily="18" charset="0"/>
                  <a:sym typeface="Times New Roman" pitchFamily="18" charset="0"/>
                </a:defRPr>
              </a:lvl2pPr>
              <a:lvl3pPr marL="1143000" indent="-228600" eaLnBrk="0" hangingPunct="0">
                <a:spcBef>
                  <a:spcPts val="500"/>
                </a:spcBef>
                <a:buClr>
                  <a:srgbClr val="000000"/>
                </a:buClr>
                <a:buSzPct val="100000"/>
                <a:buFont typeface="Times New Roman" pitchFamily="18" charset="0"/>
                <a:buChar char="•"/>
                <a:defRPr sz="2400">
                  <a:solidFill>
                    <a:srgbClr val="000000"/>
                  </a:solidFill>
                  <a:latin typeface="Times New Roman" pitchFamily="18" charset="0"/>
                  <a:sym typeface="Times New Roman" pitchFamily="18" charset="0"/>
                </a:defRPr>
              </a:lvl3pPr>
              <a:lvl4pPr marL="1600200" indent="-228600" eaLnBrk="0" hangingPunct="0">
                <a:spcBef>
                  <a:spcPts val="500"/>
                </a:spcBef>
                <a:buClr>
                  <a:srgbClr val="000000"/>
                </a:buClr>
                <a:buSzPct val="100000"/>
                <a:buFont typeface="Times New Roman" pitchFamily="18" charset="0"/>
                <a:buChar char="–"/>
                <a:defRPr sz="2000">
                  <a:solidFill>
                    <a:srgbClr val="000000"/>
                  </a:solidFill>
                  <a:latin typeface="Times New Roman" pitchFamily="18" charset="0"/>
                  <a:sym typeface="Times New Roman" pitchFamily="18" charset="0"/>
                </a:defRPr>
              </a:lvl4pPr>
              <a:lvl5pPr marL="2057400" indent="-228600" eaLnBrk="0" hangingPunct="0">
                <a:spcBef>
                  <a:spcPts val="500"/>
                </a:spcBef>
                <a:buClr>
                  <a:srgbClr val="000000"/>
                </a:buClr>
                <a:buSzPct val="100000"/>
                <a:buFont typeface="Times New Roman" pitchFamily="18" charset="0"/>
                <a:buChar char="»"/>
                <a:defRPr sz="2000">
                  <a:solidFill>
                    <a:srgbClr val="000000"/>
                  </a:solidFill>
                  <a:latin typeface="Times New Roman" pitchFamily="18" charset="0"/>
                  <a:sym typeface="Times New Roman" pitchFamily="18"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sym typeface="Times New Roman" pitchFamily="18"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sym typeface="Times New Roman" pitchFamily="18"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sym typeface="Times New Roman" pitchFamily="18"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sym typeface="Times New Roman" pitchFamily="18" charset="0"/>
                </a:defRPr>
              </a:lvl9pPr>
            </a:lstStyle>
            <a:p>
              <a:pPr eaLnBrk="1" hangingPunct="1">
                <a:lnSpc>
                  <a:spcPct val="90000"/>
                </a:lnSpc>
                <a:spcBef>
                  <a:spcPct val="0"/>
                </a:spcBef>
                <a:buClrTx/>
                <a:buSzTx/>
                <a:buFontTx/>
                <a:buNone/>
              </a:pPr>
              <a:r>
                <a:rPr lang="en-US" altLang="it-IT" sz="2400" b="1">
                  <a:solidFill>
                    <a:srgbClr val="000066"/>
                  </a:solidFill>
                  <a:latin typeface="Calibri" panose="020F0502020204030204" pitchFamily="34" charset="0"/>
                  <a:cs typeface="Tahoma" pitchFamily="34" charset="0"/>
                  <a:sym typeface="Tahoma" pitchFamily="34" charset="0"/>
                </a:rPr>
                <a:t>Indicazioni:</a:t>
              </a:r>
            </a:p>
            <a:p>
              <a:pPr eaLnBrk="1" hangingPunct="1">
                <a:lnSpc>
                  <a:spcPct val="90000"/>
                </a:lnSpc>
                <a:spcBef>
                  <a:spcPct val="0"/>
                </a:spcBef>
                <a:buClrTx/>
                <a:buSzTx/>
                <a:buFontTx/>
                <a:buNone/>
              </a:pPr>
              <a:endParaRPr lang="en-US" altLang="it-IT" sz="800" u="sng">
                <a:solidFill>
                  <a:srgbClr val="000066"/>
                </a:solidFill>
                <a:latin typeface="Calibri" panose="020F0502020204030204" pitchFamily="34" charset="0"/>
                <a:sym typeface="Tahoma" pitchFamily="34" charset="0"/>
              </a:endParaRPr>
            </a:p>
            <a:p>
              <a:pPr eaLnBrk="1" hangingPunct="1">
                <a:lnSpc>
                  <a:spcPct val="90000"/>
                </a:lnSpc>
                <a:spcBef>
                  <a:spcPct val="0"/>
                </a:spcBef>
                <a:buClr>
                  <a:srgbClr val="FFFFFF"/>
                </a:buClr>
                <a:buFont typeface="Wingdings" pitchFamily="2" charset="2"/>
                <a:buChar char="q"/>
              </a:pPr>
              <a:r>
                <a:rPr lang="en-US" altLang="it-IT" sz="2000">
                  <a:solidFill>
                    <a:srgbClr val="000066"/>
                  </a:solidFill>
                  <a:latin typeface="Calibri" panose="020F0502020204030204" pitchFamily="34" charset="0"/>
                  <a:cs typeface="Tahoma" pitchFamily="34" charset="0"/>
                  <a:sym typeface="Tahoma" pitchFamily="34" charset="0"/>
                </a:rPr>
                <a:t> di scelta per sostegno ventilazione in fase iniziali rianimazione </a:t>
              </a:r>
            </a:p>
          </p:txBody>
        </p:sp>
      </p:grpSp>
      <p:grpSp>
        <p:nvGrpSpPr>
          <p:cNvPr id="100356" name="Group 9"/>
          <p:cNvGrpSpPr>
            <a:grpSpLocks/>
          </p:cNvGrpSpPr>
          <p:nvPr/>
        </p:nvGrpSpPr>
        <p:grpSpPr bwMode="auto">
          <a:xfrm>
            <a:off x="859367" y="2492375"/>
            <a:ext cx="7450667" cy="2286000"/>
            <a:chOff x="0" y="0"/>
            <a:chExt cx="5280" cy="1440"/>
          </a:xfrm>
        </p:grpSpPr>
        <p:sp>
          <p:nvSpPr>
            <p:cNvPr id="100363" name="Rectangle 7"/>
            <p:cNvSpPr>
              <a:spLocks/>
            </p:cNvSpPr>
            <p:nvPr/>
          </p:nvSpPr>
          <p:spPr bwMode="auto">
            <a:xfrm>
              <a:off x="0" y="0"/>
              <a:ext cx="5271" cy="1440"/>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lstStyle>
              <a:lvl1pPr eaLnBrk="0" hangingPunct="0">
                <a:spcBef>
                  <a:spcPts val="700"/>
                </a:spcBef>
                <a:buClr>
                  <a:srgbClr val="000000"/>
                </a:buClr>
                <a:buSzPct val="100000"/>
                <a:buFont typeface="Times New Roman" pitchFamily="18" charset="0"/>
                <a:buChar char="•"/>
                <a:defRPr sz="3200">
                  <a:solidFill>
                    <a:srgbClr val="000000"/>
                  </a:solidFill>
                  <a:latin typeface="Times New Roman" pitchFamily="18" charset="0"/>
                  <a:sym typeface="Times New Roman" pitchFamily="18" charset="0"/>
                </a:defRPr>
              </a:lvl1pPr>
              <a:lvl2pPr marL="742950" indent="-285750" eaLnBrk="0" hangingPunct="0">
                <a:spcBef>
                  <a:spcPts val="600"/>
                </a:spcBef>
                <a:buClr>
                  <a:srgbClr val="000000"/>
                </a:buClr>
                <a:buSzPct val="100000"/>
                <a:buFont typeface="Times New Roman" pitchFamily="18" charset="0"/>
                <a:buChar char="–"/>
                <a:defRPr sz="2800">
                  <a:solidFill>
                    <a:srgbClr val="000000"/>
                  </a:solidFill>
                  <a:latin typeface="Times New Roman" pitchFamily="18" charset="0"/>
                  <a:sym typeface="Times New Roman" pitchFamily="18" charset="0"/>
                </a:defRPr>
              </a:lvl2pPr>
              <a:lvl3pPr marL="1143000" indent="-228600" eaLnBrk="0" hangingPunct="0">
                <a:spcBef>
                  <a:spcPts val="500"/>
                </a:spcBef>
                <a:buClr>
                  <a:srgbClr val="000000"/>
                </a:buClr>
                <a:buSzPct val="100000"/>
                <a:buFont typeface="Times New Roman" pitchFamily="18" charset="0"/>
                <a:buChar char="•"/>
                <a:defRPr sz="2400">
                  <a:solidFill>
                    <a:srgbClr val="000000"/>
                  </a:solidFill>
                  <a:latin typeface="Times New Roman" pitchFamily="18" charset="0"/>
                  <a:sym typeface="Times New Roman" pitchFamily="18" charset="0"/>
                </a:defRPr>
              </a:lvl3pPr>
              <a:lvl4pPr marL="1600200" indent="-228600" eaLnBrk="0" hangingPunct="0">
                <a:spcBef>
                  <a:spcPts val="500"/>
                </a:spcBef>
                <a:buClr>
                  <a:srgbClr val="000000"/>
                </a:buClr>
                <a:buSzPct val="100000"/>
                <a:buFont typeface="Times New Roman" pitchFamily="18" charset="0"/>
                <a:buChar char="–"/>
                <a:defRPr sz="2000">
                  <a:solidFill>
                    <a:srgbClr val="000000"/>
                  </a:solidFill>
                  <a:latin typeface="Times New Roman" pitchFamily="18" charset="0"/>
                  <a:sym typeface="Times New Roman" pitchFamily="18" charset="0"/>
                </a:defRPr>
              </a:lvl4pPr>
              <a:lvl5pPr marL="2057400" indent="-228600" eaLnBrk="0" hangingPunct="0">
                <a:spcBef>
                  <a:spcPts val="500"/>
                </a:spcBef>
                <a:buClr>
                  <a:srgbClr val="000000"/>
                </a:buClr>
                <a:buSzPct val="100000"/>
                <a:buFont typeface="Times New Roman" pitchFamily="18" charset="0"/>
                <a:buChar char="»"/>
                <a:defRPr sz="2000">
                  <a:solidFill>
                    <a:srgbClr val="000000"/>
                  </a:solidFill>
                  <a:latin typeface="Times New Roman" pitchFamily="18" charset="0"/>
                  <a:sym typeface="Times New Roman" pitchFamily="18"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sym typeface="Times New Roman" pitchFamily="18"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sym typeface="Times New Roman" pitchFamily="18"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sym typeface="Times New Roman" pitchFamily="18"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sym typeface="Times New Roman" pitchFamily="18" charset="0"/>
                </a:defRPr>
              </a:lvl9pPr>
            </a:lstStyle>
            <a:p>
              <a:pPr eaLnBrk="1" hangingPunct="1">
                <a:spcBef>
                  <a:spcPct val="0"/>
                </a:spcBef>
                <a:buClrTx/>
                <a:buSzTx/>
                <a:buFontTx/>
                <a:buNone/>
              </a:pPr>
              <a:endParaRPr lang="it-IT" altLang="it-IT" sz="1200">
                <a:solidFill>
                  <a:srgbClr val="FFFF00"/>
                </a:solidFill>
                <a:latin typeface="Calibri" panose="020F0502020204030204" pitchFamily="34" charset="0"/>
              </a:endParaRPr>
            </a:p>
          </p:txBody>
        </p:sp>
        <p:sp>
          <p:nvSpPr>
            <p:cNvPr id="100364" name="Rectangle 8"/>
            <p:cNvSpPr>
              <a:spLocks/>
            </p:cNvSpPr>
            <p:nvPr/>
          </p:nvSpPr>
          <p:spPr bwMode="auto">
            <a:xfrm>
              <a:off x="0" y="0"/>
              <a:ext cx="5280" cy="1376"/>
            </a:xfrm>
            <a:prstGeom prst="rect">
              <a:avLst/>
            </a:prstGeom>
            <a:noFill/>
            <a:ln w="12700">
              <a:noFill/>
              <a:miter lim="800000"/>
              <a:headEnd/>
              <a:tailEnd/>
            </a:ln>
            <a:extLst>
              <a:ext uri="{909E8E84-426E-40DD-AFC4-6F175D3DCCD1}">
                <a14:hiddenFill xmlns:a14="http://schemas.microsoft.com/office/drawing/2010/main" xmlns="">
                  <a:solidFill>
                    <a:srgbClr val="FFFFFF"/>
                  </a:solidFill>
                </a14:hiddenFill>
              </a:ext>
            </a:extLst>
          </p:spPr>
          <p:txBody>
            <a:bodyPr lIns="0" tIns="0" rIns="40638" bIns="0"/>
            <a:lstStyle>
              <a:lvl1pPr marL="39688" eaLnBrk="0" hangingPunct="0">
                <a:spcBef>
                  <a:spcPts val="700"/>
                </a:spcBef>
                <a:buClr>
                  <a:srgbClr val="000000"/>
                </a:buClr>
                <a:buSzPct val="100000"/>
                <a:buFont typeface="Times New Roman" pitchFamily="18" charset="0"/>
                <a:buChar char="•"/>
                <a:defRPr sz="3200">
                  <a:solidFill>
                    <a:srgbClr val="000000"/>
                  </a:solidFill>
                  <a:latin typeface="Times New Roman" pitchFamily="18" charset="0"/>
                  <a:sym typeface="Times New Roman" pitchFamily="18" charset="0"/>
                </a:defRPr>
              </a:lvl1pPr>
              <a:lvl2pPr marL="742950" indent="-285750" eaLnBrk="0" hangingPunct="0">
                <a:spcBef>
                  <a:spcPts val="600"/>
                </a:spcBef>
                <a:buClr>
                  <a:srgbClr val="000000"/>
                </a:buClr>
                <a:buSzPct val="100000"/>
                <a:buFont typeface="Times New Roman" pitchFamily="18" charset="0"/>
                <a:buChar char="–"/>
                <a:defRPr sz="2800">
                  <a:solidFill>
                    <a:srgbClr val="000000"/>
                  </a:solidFill>
                  <a:latin typeface="Times New Roman" pitchFamily="18" charset="0"/>
                  <a:sym typeface="Times New Roman" pitchFamily="18" charset="0"/>
                </a:defRPr>
              </a:lvl2pPr>
              <a:lvl3pPr marL="1143000" indent="-228600" eaLnBrk="0" hangingPunct="0">
                <a:spcBef>
                  <a:spcPts val="500"/>
                </a:spcBef>
                <a:buClr>
                  <a:srgbClr val="000000"/>
                </a:buClr>
                <a:buSzPct val="100000"/>
                <a:buFont typeface="Times New Roman" pitchFamily="18" charset="0"/>
                <a:buChar char="•"/>
                <a:defRPr sz="2400">
                  <a:solidFill>
                    <a:srgbClr val="000000"/>
                  </a:solidFill>
                  <a:latin typeface="Times New Roman" pitchFamily="18" charset="0"/>
                  <a:sym typeface="Times New Roman" pitchFamily="18" charset="0"/>
                </a:defRPr>
              </a:lvl3pPr>
              <a:lvl4pPr marL="1600200" indent="-228600" eaLnBrk="0" hangingPunct="0">
                <a:spcBef>
                  <a:spcPts val="500"/>
                </a:spcBef>
                <a:buClr>
                  <a:srgbClr val="000000"/>
                </a:buClr>
                <a:buSzPct val="100000"/>
                <a:buFont typeface="Times New Roman" pitchFamily="18" charset="0"/>
                <a:buChar char="–"/>
                <a:defRPr sz="2000">
                  <a:solidFill>
                    <a:srgbClr val="000000"/>
                  </a:solidFill>
                  <a:latin typeface="Times New Roman" pitchFamily="18" charset="0"/>
                  <a:sym typeface="Times New Roman" pitchFamily="18" charset="0"/>
                </a:defRPr>
              </a:lvl4pPr>
              <a:lvl5pPr marL="2057400" indent="-228600" eaLnBrk="0" hangingPunct="0">
                <a:spcBef>
                  <a:spcPts val="500"/>
                </a:spcBef>
                <a:buClr>
                  <a:srgbClr val="000000"/>
                </a:buClr>
                <a:buSzPct val="100000"/>
                <a:buFont typeface="Times New Roman" pitchFamily="18" charset="0"/>
                <a:buChar char="»"/>
                <a:defRPr sz="2000">
                  <a:solidFill>
                    <a:srgbClr val="000000"/>
                  </a:solidFill>
                  <a:latin typeface="Times New Roman" pitchFamily="18" charset="0"/>
                  <a:sym typeface="Times New Roman" pitchFamily="18"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sym typeface="Times New Roman" pitchFamily="18"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sym typeface="Times New Roman" pitchFamily="18"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sym typeface="Times New Roman" pitchFamily="18"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sym typeface="Times New Roman" pitchFamily="18" charset="0"/>
                </a:defRPr>
              </a:lvl9pPr>
            </a:lstStyle>
            <a:p>
              <a:pPr eaLnBrk="1" hangingPunct="1">
                <a:lnSpc>
                  <a:spcPct val="90000"/>
                </a:lnSpc>
                <a:spcBef>
                  <a:spcPct val="0"/>
                </a:spcBef>
                <a:buClrTx/>
                <a:buSzTx/>
                <a:buFontTx/>
                <a:buNone/>
              </a:pPr>
              <a:r>
                <a:rPr lang="en-US" altLang="it-IT" sz="2400" b="1" dirty="0" err="1">
                  <a:solidFill>
                    <a:srgbClr val="000066"/>
                  </a:solidFill>
                  <a:latin typeface="Calibri" panose="020F0502020204030204" pitchFamily="34" charset="0"/>
                  <a:cs typeface="Tahoma" pitchFamily="34" charset="0"/>
                  <a:sym typeface="Tahoma" pitchFamily="34" charset="0"/>
                </a:rPr>
                <a:t>Verifica</a:t>
              </a:r>
              <a:r>
                <a:rPr lang="en-US" altLang="it-IT" sz="2400" b="1" dirty="0">
                  <a:solidFill>
                    <a:srgbClr val="000066"/>
                  </a:solidFill>
                  <a:latin typeface="Calibri" panose="020F0502020204030204" pitchFamily="34" charset="0"/>
                  <a:cs typeface="Tahoma" pitchFamily="34" charset="0"/>
                  <a:sym typeface="Tahoma" pitchFamily="34" charset="0"/>
                </a:rPr>
                <a:t> </a:t>
              </a:r>
              <a:r>
                <a:rPr lang="en-US" altLang="it-IT" sz="2400" b="1" dirty="0" err="1">
                  <a:solidFill>
                    <a:srgbClr val="000066"/>
                  </a:solidFill>
                  <a:latin typeface="Calibri" panose="020F0502020204030204" pitchFamily="34" charset="0"/>
                  <a:cs typeface="Tahoma" pitchFamily="34" charset="0"/>
                  <a:sym typeface="Tahoma" pitchFamily="34" charset="0"/>
                </a:rPr>
                <a:t>efficacia</a:t>
              </a:r>
              <a:r>
                <a:rPr lang="en-US" altLang="it-IT" sz="2400" b="1" dirty="0">
                  <a:solidFill>
                    <a:srgbClr val="000066"/>
                  </a:solidFill>
                  <a:latin typeface="Calibri" panose="020F0502020204030204" pitchFamily="34" charset="0"/>
                  <a:cs typeface="Tahoma" pitchFamily="34" charset="0"/>
                  <a:sym typeface="Tahoma" pitchFamily="34" charset="0"/>
                </a:rPr>
                <a:t> </a:t>
              </a:r>
              <a:r>
                <a:rPr lang="en-US" altLang="it-IT" sz="2400" b="1" dirty="0" err="1">
                  <a:solidFill>
                    <a:srgbClr val="000066"/>
                  </a:solidFill>
                  <a:latin typeface="Calibri" panose="020F0502020204030204" pitchFamily="34" charset="0"/>
                  <a:cs typeface="Tahoma" pitchFamily="34" charset="0"/>
                  <a:sym typeface="Tahoma" pitchFamily="34" charset="0"/>
                </a:rPr>
                <a:t>ventilazione</a:t>
              </a:r>
              <a:r>
                <a:rPr lang="en-US" altLang="it-IT" sz="2400" b="1" dirty="0">
                  <a:solidFill>
                    <a:srgbClr val="000066"/>
                  </a:solidFill>
                  <a:latin typeface="Calibri" panose="020F0502020204030204" pitchFamily="34" charset="0"/>
                  <a:cs typeface="Tahoma" pitchFamily="34" charset="0"/>
                  <a:sym typeface="Tahoma" pitchFamily="34" charset="0"/>
                </a:rPr>
                <a:t>:</a:t>
              </a:r>
            </a:p>
            <a:p>
              <a:pPr eaLnBrk="1" hangingPunct="1">
                <a:lnSpc>
                  <a:spcPct val="90000"/>
                </a:lnSpc>
                <a:spcBef>
                  <a:spcPct val="0"/>
                </a:spcBef>
                <a:buClrTx/>
                <a:buSzTx/>
                <a:buFontTx/>
                <a:buNone/>
              </a:pPr>
              <a:endParaRPr lang="en-US" altLang="it-IT" sz="800" u="sng" dirty="0">
                <a:solidFill>
                  <a:srgbClr val="000066"/>
                </a:solidFill>
                <a:latin typeface="Calibri" panose="020F0502020204030204" pitchFamily="34" charset="0"/>
                <a:sym typeface="Tahoma" pitchFamily="34" charset="0"/>
              </a:endParaRPr>
            </a:p>
            <a:p>
              <a:pPr eaLnBrk="1" hangingPunct="1">
                <a:lnSpc>
                  <a:spcPct val="90000"/>
                </a:lnSpc>
                <a:spcBef>
                  <a:spcPct val="0"/>
                </a:spcBef>
                <a:buClr>
                  <a:srgbClr val="FFFFFF"/>
                </a:buClr>
                <a:buNone/>
              </a:pPr>
              <a:r>
                <a:rPr lang="en-US" altLang="it-IT" sz="2000" dirty="0">
                  <a:solidFill>
                    <a:srgbClr val="000066"/>
                  </a:solidFill>
                  <a:latin typeface="Calibri" panose="020F0502020204030204" pitchFamily="34" charset="0"/>
                  <a:cs typeface="Tahoma" pitchFamily="34" charset="0"/>
                  <a:sym typeface="Tahoma" pitchFamily="34" charset="0"/>
                </a:rPr>
                <a:t> </a:t>
              </a:r>
              <a:r>
                <a:rPr lang="en-US" altLang="it-IT" sz="2000" dirty="0" err="1">
                  <a:solidFill>
                    <a:srgbClr val="000066"/>
                  </a:solidFill>
                  <a:latin typeface="Calibri" panose="020F0502020204030204" pitchFamily="34" charset="0"/>
                  <a:cs typeface="Tahoma" pitchFamily="34" charset="0"/>
                  <a:sym typeface="Tahoma" pitchFamily="34" charset="0"/>
                </a:rPr>
                <a:t>adeguata</a:t>
              </a:r>
              <a:r>
                <a:rPr lang="en-US" altLang="it-IT" sz="2000" dirty="0">
                  <a:solidFill>
                    <a:srgbClr val="000066"/>
                  </a:solidFill>
                  <a:latin typeface="Calibri" panose="020F0502020204030204" pitchFamily="34" charset="0"/>
                  <a:cs typeface="Tahoma" pitchFamily="34" charset="0"/>
                  <a:sym typeface="Tahoma" pitchFamily="34" charset="0"/>
                </a:rPr>
                <a:t> </a:t>
              </a:r>
              <a:r>
                <a:rPr lang="en-US" altLang="it-IT" sz="2000" dirty="0" err="1">
                  <a:solidFill>
                    <a:srgbClr val="000066"/>
                  </a:solidFill>
                  <a:latin typeface="Calibri" panose="020F0502020204030204" pitchFamily="34" charset="0"/>
                  <a:cs typeface="Tahoma" pitchFamily="34" charset="0"/>
                  <a:sym typeface="Tahoma" pitchFamily="34" charset="0"/>
                </a:rPr>
                <a:t>espansione</a:t>
              </a:r>
              <a:r>
                <a:rPr lang="en-US" altLang="it-IT" sz="2000" dirty="0">
                  <a:solidFill>
                    <a:srgbClr val="000066"/>
                  </a:solidFill>
                  <a:latin typeface="Calibri" panose="020F0502020204030204" pitchFamily="34" charset="0"/>
                  <a:cs typeface="Tahoma" pitchFamily="34" charset="0"/>
                  <a:sym typeface="Tahoma" pitchFamily="34" charset="0"/>
                </a:rPr>
                <a:t> </a:t>
              </a:r>
              <a:r>
                <a:rPr lang="en-US" altLang="it-IT" sz="2000" dirty="0" err="1">
                  <a:solidFill>
                    <a:srgbClr val="000066"/>
                  </a:solidFill>
                  <a:latin typeface="Calibri" panose="020F0502020204030204" pitchFamily="34" charset="0"/>
                  <a:cs typeface="Tahoma" pitchFamily="34" charset="0"/>
                  <a:sym typeface="Tahoma" pitchFamily="34" charset="0"/>
                </a:rPr>
                <a:t>toracica</a:t>
              </a:r>
              <a:endParaRPr lang="en-US" altLang="it-IT" sz="2000" dirty="0">
                <a:solidFill>
                  <a:srgbClr val="000066"/>
                </a:solidFill>
                <a:latin typeface="Calibri" panose="020F0502020204030204" pitchFamily="34" charset="0"/>
                <a:cs typeface="Tahoma" pitchFamily="34" charset="0"/>
                <a:sym typeface="Tahoma" pitchFamily="34" charset="0"/>
              </a:endParaRPr>
            </a:p>
            <a:p>
              <a:pPr eaLnBrk="1" hangingPunct="1">
                <a:lnSpc>
                  <a:spcPct val="90000"/>
                </a:lnSpc>
                <a:spcBef>
                  <a:spcPct val="0"/>
                </a:spcBef>
                <a:buClr>
                  <a:srgbClr val="FFFFFF"/>
                </a:buClr>
                <a:buNone/>
              </a:pPr>
              <a:r>
                <a:rPr lang="en-US" altLang="it-IT" sz="2000" dirty="0">
                  <a:solidFill>
                    <a:srgbClr val="000066"/>
                  </a:solidFill>
                  <a:latin typeface="Calibri" panose="020F0502020204030204" pitchFamily="34" charset="0"/>
                  <a:cs typeface="Tahoma" pitchFamily="34" charset="0"/>
                  <a:sym typeface="Tahoma" pitchFamily="34" charset="0"/>
                </a:rPr>
                <a:t> </a:t>
              </a:r>
              <a:r>
                <a:rPr lang="en-US" altLang="it-IT" sz="2000" dirty="0" err="1">
                  <a:solidFill>
                    <a:srgbClr val="000066"/>
                  </a:solidFill>
                  <a:latin typeface="Calibri" panose="020F0502020204030204" pitchFamily="34" charset="0"/>
                  <a:cs typeface="Tahoma" pitchFamily="34" charset="0"/>
                  <a:sym typeface="Tahoma" pitchFamily="34" charset="0"/>
                </a:rPr>
                <a:t>miglioramento</a:t>
              </a:r>
              <a:r>
                <a:rPr lang="en-US" altLang="it-IT" sz="2000" dirty="0">
                  <a:solidFill>
                    <a:srgbClr val="000066"/>
                  </a:solidFill>
                  <a:latin typeface="Calibri" panose="020F0502020204030204" pitchFamily="34" charset="0"/>
                  <a:cs typeface="Tahoma" pitchFamily="34" charset="0"/>
                  <a:sym typeface="Tahoma" pitchFamily="34" charset="0"/>
                </a:rPr>
                <a:t> </a:t>
              </a:r>
              <a:r>
                <a:rPr lang="en-US" altLang="it-IT" sz="2000" dirty="0" err="1">
                  <a:solidFill>
                    <a:srgbClr val="000066"/>
                  </a:solidFill>
                  <a:latin typeface="Calibri" panose="020F0502020204030204" pitchFamily="34" charset="0"/>
                  <a:cs typeface="Tahoma" pitchFamily="34" charset="0"/>
                  <a:sym typeface="Tahoma" pitchFamily="34" charset="0"/>
                </a:rPr>
                <a:t>dei</a:t>
              </a:r>
              <a:r>
                <a:rPr lang="en-US" altLang="it-IT" sz="2000" dirty="0">
                  <a:solidFill>
                    <a:srgbClr val="000066"/>
                  </a:solidFill>
                  <a:latin typeface="Calibri" panose="020F0502020204030204" pitchFamily="34" charset="0"/>
                  <a:cs typeface="Tahoma" pitchFamily="34" charset="0"/>
                  <a:sym typeface="Tahoma" pitchFamily="34" charset="0"/>
                </a:rPr>
                <a:t> </a:t>
              </a:r>
              <a:r>
                <a:rPr lang="en-US" altLang="it-IT" sz="2000" dirty="0" err="1">
                  <a:solidFill>
                    <a:srgbClr val="000066"/>
                  </a:solidFill>
                  <a:latin typeface="Calibri" panose="020F0502020204030204" pitchFamily="34" charset="0"/>
                  <a:cs typeface="Tahoma" pitchFamily="34" charset="0"/>
                  <a:sym typeface="Tahoma" pitchFamily="34" charset="0"/>
                </a:rPr>
                <a:t>parametri</a:t>
              </a:r>
              <a:r>
                <a:rPr lang="en-US" altLang="it-IT" sz="2000" dirty="0">
                  <a:solidFill>
                    <a:srgbClr val="000066"/>
                  </a:solidFill>
                  <a:latin typeface="Calibri" panose="020F0502020204030204" pitchFamily="34" charset="0"/>
                  <a:cs typeface="Tahoma" pitchFamily="34" charset="0"/>
                  <a:sym typeface="Tahoma" pitchFamily="34" charset="0"/>
                </a:rPr>
                <a:t> </a:t>
              </a:r>
              <a:r>
                <a:rPr lang="en-US" altLang="it-IT" sz="2000" dirty="0" err="1">
                  <a:solidFill>
                    <a:srgbClr val="000066"/>
                  </a:solidFill>
                  <a:latin typeface="Calibri" panose="020F0502020204030204" pitchFamily="34" charset="0"/>
                  <a:cs typeface="Tahoma" pitchFamily="34" charset="0"/>
                  <a:sym typeface="Tahoma" pitchFamily="34" charset="0"/>
                </a:rPr>
                <a:t>vitali</a:t>
              </a:r>
              <a:r>
                <a:rPr lang="en-US" altLang="it-IT" sz="2000" dirty="0">
                  <a:solidFill>
                    <a:srgbClr val="000066"/>
                  </a:solidFill>
                  <a:latin typeface="Calibri" panose="020F0502020204030204" pitchFamily="34" charset="0"/>
                  <a:cs typeface="Tahoma" pitchFamily="34" charset="0"/>
                  <a:sym typeface="Tahoma" pitchFamily="34" charset="0"/>
                </a:rPr>
                <a:t> </a:t>
              </a:r>
            </a:p>
            <a:p>
              <a:pPr eaLnBrk="1" hangingPunct="1">
                <a:lnSpc>
                  <a:spcPct val="90000"/>
                </a:lnSpc>
                <a:spcBef>
                  <a:spcPct val="0"/>
                </a:spcBef>
                <a:buClrTx/>
                <a:buSzTx/>
                <a:buNone/>
              </a:pPr>
              <a:r>
                <a:rPr lang="en-US" altLang="it-IT" sz="2000" dirty="0">
                  <a:solidFill>
                    <a:srgbClr val="000066"/>
                  </a:solidFill>
                  <a:latin typeface="Calibri" panose="020F0502020204030204" pitchFamily="34" charset="0"/>
                  <a:cs typeface="Tahoma" pitchFamily="34" charset="0"/>
                  <a:sym typeface="Tahoma" pitchFamily="34" charset="0"/>
                </a:rPr>
                <a:t>             (</a:t>
              </a:r>
              <a:r>
                <a:rPr lang="en-US" altLang="it-IT" sz="2000" dirty="0" err="1">
                  <a:solidFill>
                    <a:srgbClr val="000066"/>
                  </a:solidFill>
                  <a:latin typeface="Calibri" panose="020F0502020204030204" pitchFamily="34" charset="0"/>
                  <a:cs typeface="Tahoma" pitchFamily="34" charset="0"/>
                  <a:sym typeface="Tahoma" pitchFamily="34" charset="0"/>
                </a:rPr>
                <a:t>colorito</a:t>
              </a:r>
              <a:r>
                <a:rPr lang="en-US" altLang="it-IT" sz="2000" dirty="0">
                  <a:solidFill>
                    <a:srgbClr val="000066"/>
                  </a:solidFill>
                  <a:latin typeface="Calibri" panose="020F0502020204030204" pitchFamily="34" charset="0"/>
                  <a:cs typeface="Tahoma" pitchFamily="34" charset="0"/>
                  <a:sym typeface="Tahoma" pitchFamily="34" charset="0"/>
                </a:rPr>
                <a:t>, </a:t>
              </a:r>
              <a:r>
                <a:rPr lang="en-US" altLang="it-IT" sz="2000" dirty="0" err="1">
                  <a:solidFill>
                    <a:srgbClr val="000066"/>
                  </a:solidFill>
                  <a:latin typeface="Calibri" panose="020F0502020204030204" pitchFamily="34" charset="0"/>
                  <a:cs typeface="Tahoma" pitchFamily="34" charset="0"/>
                  <a:sym typeface="Tahoma" pitchFamily="34" charset="0"/>
                </a:rPr>
                <a:t>saturazione</a:t>
              </a:r>
              <a:r>
                <a:rPr lang="en-US" altLang="it-IT" sz="2000" dirty="0">
                  <a:solidFill>
                    <a:srgbClr val="000066"/>
                  </a:solidFill>
                  <a:latin typeface="Calibri" panose="020F0502020204030204" pitchFamily="34" charset="0"/>
                  <a:cs typeface="Tahoma" pitchFamily="34" charset="0"/>
                  <a:sym typeface="Tahoma" pitchFamily="34" charset="0"/>
                </a:rPr>
                <a:t>, FC)</a:t>
              </a:r>
            </a:p>
            <a:p>
              <a:pPr eaLnBrk="1" hangingPunct="1">
                <a:lnSpc>
                  <a:spcPct val="90000"/>
                </a:lnSpc>
                <a:spcBef>
                  <a:spcPct val="0"/>
                </a:spcBef>
                <a:buClr>
                  <a:srgbClr val="FFFFFF"/>
                </a:buClr>
                <a:buNone/>
              </a:pPr>
              <a:r>
                <a:rPr lang="en-US" altLang="it-IT" sz="2000" dirty="0">
                  <a:solidFill>
                    <a:srgbClr val="000066"/>
                  </a:solidFill>
                  <a:latin typeface="Calibri" panose="020F0502020204030204" pitchFamily="34" charset="0"/>
                  <a:cs typeface="Tahoma" pitchFamily="34" charset="0"/>
                  <a:sym typeface="Tahoma" pitchFamily="34" charset="0"/>
                </a:rPr>
                <a:t> </a:t>
              </a:r>
              <a:r>
                <a:rPr lang="en-US" altLang="it-IT" sz="2000" dirty="0" err="1">
                  <a:solidFill>
                    <a:srgbClr val="000066"/>
                  </a:solidFill>
                  <a:latin typeface="Calibri" panose="020F0502020204030204" pitchFamily="34" charset="0"/>
                  <a:cs typeface="Tahoma" pitchFamily="34" charset="0"/>
                  <a:sym typeface="Tahoma" pitchFamily="34" charset="0"/>
                </a:rPr>
                <a:t>auscultazione</a:t>
              </a:r>
              <a:r>
                <a:rPr lang="en-US" altLang="it-IT" sz="2000" dirty="0">
                  <a:solidFill>
                    <a:srgbClr val="000066"/>
                  </a:solidFill>
                  <a:latin typeface="Calibri" panose="020F0502020204030204" pitchFamily="34" charset="0"/>
                  <a:cs typeface="Tahoma" pitchFamily="34" charset="0"/>
                  <a:sym typeface="Tahoma" pitchFamily="34" charset="0"/>
                </a:rPr>
                <a:t> </a:t>
              </a:r>
              <a:r>
                <a:rPr lang="en-US" altLang="it-IT" sz="2000" dirty="0" err="1">
                  <a:solidFill>
                    <a:srgbClr val="000066"/>
                  </a:solidFill>
                  <a:latin typeface="Calibri" panose="020F0502020204030204" pitchFamily="34" charset="0"/>
                  <a:cs typeface="Tahoma" pitchFamily="34" charset="0"/>
                  <a:sym typeface="Tahoma" pitchFamily="34" charset="0"/>
                </a:rPr>
                <a:t>torace</a:t>
              </a:r>
              <a:endParaRPr lang="en-US" altLang="it-IT" sz="2000" dirty="0">
                <a:solidFill>
                  <a:srgbClr val="000066"/>
                </a:solidFill>
                <a:latin typeface="Calibri" panose="020F0502020204030204" pitchFamily="34" charset="0"/>
                <a:cs typeface="Tahoma" pitchFamily="34" charset="0"/>
                <a:sym typeface="Tahoma" pitchFamily="34" charset="0"/>
              </a:endParaRPr>
            </a:p>
            <a:p>
              <a:pPr eaLnBrk="1" hangingPunct="1">
                <a:lnSpc>
                  <a:spcPct val="90000"/>
                </a:lnSpc>
                <a:spcBef>
                  <a:spcPct val="0"/>
                </a:spcBef>
                <a:buClr>
                  <a:srgbClr val="FFFFFF"/>
                </a:buClr>
                <a:buNone/>
              </a:pPr>
              <a:r>
                <a:rPr lang="en-US" altLang="it-IT" sz="2000" dirty="0">
                  <a:solidFill>
                    <a:srgbClr val="000066"/>
                  </a:solidFill>
                  <a:latin typeface="Calibri" panose="020F0502020204030204" pitchFamily="34" charset="0"/>
                  <a:cs typeface="Tahoma" pitchFamily="34" charset="0"/>
                  <a:sym typeface="Tahoma" pitchFamily="34" charset="0"/>
                </a:rPr>
                <a:t> </a:t>
              </a:r>
              <a:r>
                <a:rPr lang="en-US" altLang="it-IT" sz="2000" dirty="0" err="1">
                  <a:solidFill>
                    <a:srgbClr val="000066"/>
                  </a:solidFill>
                  <a:latin typeface="Calibri" panose="020F0502020204030204" pitchFamily="34" charset="0"/>
                  <a:cs typeface="Tahoma" pitchFamily="34" charset="0"/>
                  <a:sym typeface="Tahoma" pitchFamily="34" charset="0"/>
                </a:rPr>
                <a:t>saturazione</a:t>
              </a:r>
              <a:r>
                <a:rPr lang="en-US" altLang="it-IT" sz="2000" dirty="0">
                  <a:solidFill>
                    <a:srgbClr val="000066"/>
                  </a:solidFill>
                  <a:latin typeface="Calibri" panose="020F0502020204030204" pitchFamily="34" charset="0"/>
                  <a:cs typeface="Tahoma" pitchFamily="34" charset="0"/>
                  <a:sym typeface="Tahoma" pitchFamily="34" charset="0"/>
                </a:rPr>
                <a:t> </a:t>
              </a:r>
              <a:r>
                <a:rPr lang="en-US" altLang="it-IT" sz="2000" dirty="0" err="1">
                  <a:solidFill>
                    <a:srgbClr val="000066"/>
                  </a:solidFill>
                  <a:latin typeface="Calibri" panose="020F0502020204030204" pitchFamily="34" charset="0"/>
                  <a:cs typeface="Tahoma" pitchFamily="34" charset="0"/>
                  <a:sym typeface="Tahoma" pitchFamily="34" charset="0"/>
                </a:rPr>
                <a:t>ossigeno</a:t>
              </a:r>
              <a:r>
                <a:rPr lang="en-US" altLang="it-IT" sz="2000" dirty="0">
                  <a:solidFill>
                    <a:srgbClr val="000066"/>
                  </a:solidFill>
                  <a:latin typeface="Calibri" panose="020F0502020204030204" pitchFamily="34" charset="0"/>
                  <a:cs typeface="Tahoma" pitchFamily="34" charset="0"/>
                  <a:sym typeface="Tahoma" pitchFamily="34" charset="0"/>
                </a:rPr>
                <a:t> </a:t>
              </a:r>
              <a:r>
                <a:rPr lang="en-US" altLang="it-IT" sz="2000" dirty="0" err="1">
                  <a:solidFill>
                    <a:srgbClr val="000066"/>
                  </a:solidFill>
                  <a:latin typeface="Calibri" panose="020F0502020204030204" pitchFamily="34" charset="0"/>
                  <a:cs typeface="Tahoma" pitchFamily="34" charset="0"/>
                  <a:sym typeface="Tahoma" pitchFamily="34" charset="0"/>
                </a:rPr>
                <a:t>transcutanea</a:t>
              </a:r>
              <a:endParaRPr lang="en-US" altLang="it-IT" sz="2000" dirty="0">
                <a:solidFill>
                  <a:srgbClr val="000066"/>
                </a:solidFill>
                <a:latin typeface="Calibri" panose="020F0502020204030204" pitchFamily="34" charset="0"/>
                <a:cs typeface="Tahoma" pitchFamily="34" charset="0"/>
                <a:sym typeface="Tahoma" pitchFamily="34" charset="0"/>
              </a:endParaRPr>
            </a:p>
            <a:p>
              <a:pPr eaLnBrk="1" hangingPunct="1">
                <a:lnSpc>
                  <a:spcPct val="90000"/>
                </a:lnSpc>
                <a:spcBef>
                  <a:spcPct val="0"/>
                </a:spcBef>
                <a:buClr>
                  <a:srgbClr val="FFFFFF"/>
                </a:buClr>
                <a:buNone/>
              </a:pPr>
              <a:r>
                <a:rPr lang="en-US" altLang="it-IT" sz="2000" dirty="0">
                  <a:solidFill>
                    <a:srgbClr val="000066"/>
                  </a:solidFill>
                  <a:latin typeface="Calibri" panose="020F0502020204030204" pitchFamily="34" charset="0"/>
                  <a:cs typeface="Tahoma" pitchFamily="34" charset="0"/>
                  <a:sym typeface="Tahoma" pitchFamily="34" charset="0"/>
                </a:rPr>
                <a:t> non </a:t>
              </a:r>
              <a:r>
                <a:rPr lang="en-US" altLang="it-IT" sz="2000" dirty="0" err="1">
                  <a:solidFill>
                    <a:srgbClr val="000066"/>
                  </a:solidFill>
                  <a:latin typeface="Calibri" panose="020F0502020204030204" pitchFamily="34" charset="0"/>
                  <a:cs typeface="Tahoma" pitchFamily="34" charset="0"/>
                  <a:sym typeface="Tahoma" pitchFamily="34" charset="0"/>
                </a:rPr>
                <a:t>distensione</a:t>
              </a:r>
              <a:r>
                <a:rPr lang="en-US" altLang="it-IT" sz="2000" dirty="0">
                  <a:solidFill>
                    <a:srgbClr val="000066"/>
                  </a:solidFill>
                  <a:latin typeface="Calibri" panose="020F0502020204030204" pitchFamily="34" charset="0"/>
                  <a:cs typeface="Tahoma" pitchFamily="34" charset="0"/>
                  <a:sym typeface="Tahoma" pitchFamily="34" charset="0"/>
                </a:rPr>
                <a:t> </a:t>
              </a:r>
              <a:r>
                <a:rPr lang="en-US" altLang="it-IT" sz="2000" dirty="0" err="1">
                  <a:solidFill>
                    <a:srgbClr val="000066"/>
                  </a:solidFill>
                  <a:latin typeface="Calibri" panose="020F0502020204030204" pitchFamily="34" charset="0"/>
                  <a:cs typeface="Tahoma" pitchFamily="34" charset="0"/>
                  <a:sym typeface="Tahoma" pitchFamily="34" charset="0"/>
                </a:rPr>
                <a:t>gastrica</a:t>
              </a:r>
              <a:endParaRPr lang="en-US" altLang="it-IT" sz="2000" dirty="0">
                <a:solidFill>
                  <a:srgbClr val="000066"/>
                </a:solidFill>
                <a:latin typeface="Calibri" panose="020F0502020204030204" pitchFamily="34" charset="0"/>
                <a:cs typeface="Tahoma" pitchFamily="34" charset="0"/>
                <a:sym typeface="Tahoma" pitchFamily="34" charset="0"/>
              </a:endParaRPr>
            </a:p>
          </p:txBody>
        </p:sp>
      </p:grpSp>
      <p:pic>
        <p:nvPicPr>
          <p:cNvPr id="100357" name="Picture 10"/>
          <p:cNvPicPr>
            <a:picLocks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108700" y="2709864"/>
            <a:ext cx="2116667" cy="2725737"/>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grpSp>
        <p:nvGrpSpPr>
          <p:cNvPr id="100358" name="Group 13"/>
          <p:cNvGrpSpPr>
            <a:grpSpLocks/>
          </p:cNvGrpSpPr>
          <p:nvPr/>
        </p:nvGrpSpPr>
        <p:grpSpPr bwMode="auto">
          <a:xfrm>
            <a:off x="1117600" y="4868863"/>
            <a:ext cx="4368800" cy="685800"/>
            <a:chOff x="0" y="0"/>
            <a:chExt cx="3096" cy="432"/>
          </a:xfrm>
        </p:grpSpPr>
        <p:sp>
          <p:nvSpPr>
            <p:cNvPr id="100361" name="Rectangle 11"/>
            <p:cNvSpPr>
              <a:spLocks/>
            </p:cNvSpPr>
            <p:nvPr/>
          </p:nvSpPr>
          <p:spPr bwMode="auto">
            <a:xfrm>
              <a:off x="0" y="0"/>
              <a:ext cx="3096" cy="432"/>
            </a:xfrm>
            <a:prstGeom prst="rect">
              <a:avLst/>
            </a:prstGeom>
            <a:solidFill>
              <a:srgbClr val="FFFFFF"/>
            </a:solidFill>
            <a:ln w="9525">
              <a:noFill/>
              <a:miter lim="800000"/>
              <a:headEnd/>
              <a:tailEnd/>
            </a:ln>
          </p:spPr>
          <p:txBody>
            <a:bodyPr lIns="0" tIns="0" rIns="0" bIns="0"/>
            <a:lstStyle>
              <a:lvl1pPr eaLnBrk="0" hangingPunct="0">
                <a:spcBef>
                  <a:spcPts val="700"/>
                </a:spcBef>
                <a:buClr>
                  <a:srgbClr val="000000"/>
                </a:buClr>
                <a:buSzPct val="100000"/>
                <a:buFont typeface="Times New Roman" pitchFamily="18" charset="0"/>
                <a:buChar char="•"/>
                <a:defRPr sz="3200">
                  <a:solidFill>
                    <a:srgbClr val="000000"/>
                  </a:solidFill>
                  <a:latin typeface="Times New Roman" pitchFamily="18" charset="0"/>
                  <a:sym typeface="Times New Roman" pitchFamily="18" charset="0"/>
                </a:defRPr>
              </a:lvl1pPr>
              <a:lvl2pPr marL="742950" indent="-285750" eaLnBrk="0" hangingPunct="0">
                <a:spcBef>
                  <a:spcPts val="600"/>
                </a:spcBef>
                <a:buClr>
                  <a:srgbClr val="000000"/>
                </a:buClr>
                <a:buSzPct val="100000"/>
                <a:buFont typeface="Times New Roman" pitchFamily="18" charset="0"/>
                <a:buChar char="–"/>
                <a:defRPr sz="2800">
                  <a:solidFill>
                    <a:srgbClr val="000000"/>
                  </a:solidFill>
                  <a:latin typeface="Times New Roman" pitchFamily="18" charset="0"/>
                  <a:sym typeface="Times New Roman" pitchFamily="18" charset="0"/>
                </a:defRPr>
              </a:lvl2pPr>
              <a:lvl3pPr marL="1143000" indent="-228600" eaLnBrk="0" hangingPunct="0">
                <a:spcBef>
                  <a:spcPts val="500"/>
                </a:spcBef>
                <a:buClr>
                  <a:srgbClr val="000000"/>
                </a:buClr>
                <a:buSzPct val="100000"/>
                <a:buFont typeface="Times New Roman" pitchFamily="18" charset="0"/>
                <a:buChar char="•"/>
                <a:defRPr sz="2400">
                  <a:solidFill>
                    <a:srgbClr val="000000"/>
                  </a:solidFill>
                  <a:latin typeface="Times New Roman" pitchFamily="18" charset="0"/>
                  <a:sym typeface="Times New Roman" pitchFamily="18" charset="0"/>
                </a:defRPr>
              </a:lvl3pPr>
              <a:lvl4pPr marL="1600200" indent="-228600" eaLnBrk="0" hangingPunct="0">
                <a:spcBef>
                  <a:spcPts val="500"/>
                </a:spcBef>
                <a:buClr>
                  <a:srgbClr val="000000"/>
                </a:buClr>
                <a:buSzPct val="100000"/>
                <a:buFont typeface="Times New Roman" pitchFamily="18" charset="0"/>
                <a:buChar char="–"/>
                <a:defRPr sz="2000">
                  <a:solidFill>
                    <a:srgbClr val="000000"/>
                  </a:solidFill>
                  <a:latin typeface="Times New Roman" pitchFamily="18" charset="0"/>
                  <a:sym typeface="Times New Roman" pitchFamily="18" charset="0"/>
                </a:defRPr>
              </a:lvl4pPr>
              <a:lvl5pPr marL="2057400" indent="-228600" eaLnBrk="0" hangingPunct="0">
                <a:spcBef>
                  <a:spcPts val="500"/>
                </a:spcBef>
                <a:buClr>
                  <a:srgbClr val="000000"/>
                </a:buClr>
                <a:buSzPct val="100000"/>
                <a:buFont typeface="Times New Roman" pitchFamily="18" charset="0"/>
                <a:buChar char="»"/>
                <a:defRPr sz="2000">
                  <a:solidFill>
                    <a:srgbClr val="000000"/>
                  </a:solidFill>
                  <a:latin typeface="Times New Roman" pitchFamily="18" charset="0"/>
                  <a:sym typeface="Times New Roman" pitchFamily="18"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sym typeface="Times New Roman" pitchFamily="18"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sym typeface="Times New Roman" pitchFamily="18"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sym typeface="Times New Roman" pitchFamily="18"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sym typeface="Times New Roman" pitchFamily="18" charset="0"/>
                </a:defRPr>
              </a:lvl9pPr>
            </a:lstStyle>
            <a:p>
              <a:pPr eaLnBrk="1" hangingPunct="1">
                <a:spcBef>
                  <a:spcPct val="0"/>
                </a:spcBef>
                <a:buClrTx/>
                <a:buSzTx/>
                <a:buFontTx/>
                <a:buNone/>
              </a:pPr>
              <a:endParaRPr lang="it-IT" altLang="it-IT" sz="1200">
                <a:solidFill>
                  <a:srgbClr val="FFFF00"/>
                </a:solidFill>
                <a:latin typeface="Calibri" panose="020F0502020204030204" pitchFamily="34" charset="0"/>
              </a:endParaRPr>
            </a:p>
          </p:txBody>
        </p:sp>
        <p:sp>
          <p:nvSpPr>
            <p:cNvPr id="100362" name="Rectangle 12"/>
            <p:cNvSpPr>
              <a:spLocks/>
            </p:cNvSpPr>
            <p:nvPr/>
          </p:nvSpPr>
          <p:spPr bwMode="auto">
            <a:xfrm>
              <a:off x="0" y="0"/>
              <a:ext cx="3096" cy="352"/>
            </a:xfrm>
            <a:prstGeom prst="rect">
              <a:avLst/>
            </a:prstGeom>
            <a:noFill/>
            <a:ln w="12700">
              <a:noFill/>
              <a:miter lim="800000"/>
              <a:headEnd/>
              <a:tailEnd/>
            </a:ln>
            <a:extLst>
              <a:ext uri="{909E8E84-426E-40DD-AFC4-6F175D3DCCD1}">
                <a14:hiddenFill xmlns:a14="http://schemas.microsoft.com/office/drawing/2010/main" xmlns="">
                  <a:solidFill>
                    <a:srgbClr val="FFFFFF"/>
                  </a:solidFill>
                </a14:hiddenFill>
              </a:ext>
            </a:extLst>
          </p:spPr>
          <p:txBody>
            <a:bodyPr lIns="0" tIns="0" rIns="40638" bIns="0"/>
            <a:lstStyle>
              <a:lvl1pPr marL="39688" eaLnBrk="0" hangingPunct="0">
                <a:spcBef>
                  <a:spcPts val="700"/>
                </a:spcBef>
                <a:buClr>
                  <a:srgbClr val="000000"/>
                </a:buClr>
                <a:buSzPct val="100000"/>
                <a:buFont typeface="Times New Roman" pitchFamily="18" charset="0"/>
                <a:buChar char="•"/>
                <a:defRPr sz="3200">
                  <a:solidFill>
                    <a:srgbClr val="000000"/>
                  </a:solidFill>
                  <a:latin typeface="Times New Roman" pitchFamily="18" charset="0"/>
                  <a:sym typeface="Times New Roman" pitchFamily="18" charset="0"/>
                </a:defRPr>
              </a:lvl1pPr>
              <a:lvl2pPr marL="742950" indent="-285750" eaLnBrk="0" hangingPunct="0">
                <a:spcBef>
                  <a:spcPts val="600"/>
                </a:spcBef>
                <a:buClr>
                  <a:srgbClr val="000000"/>
                </a:buClr>
                <a:buSzPct val="100000"/>
                <a:buFont typeface="Times New Roman" pitchFamily="18" charset="0"/>
                <a:buChar char="–"/>
                <a:defRPr sz="2800">
                  <a:solidFill>
                    <a:srgbClr val="000000"/>
                  </a:solidFill>
                  <a:latin typeface="Times New Roman" pitchFamily="18" charset="0"/>
                  <a:sym typeface="Times New Roman" pitchFamily="18" charset="0"/>
                </a:defRPr>
              </a:lvl2pPr>
              <a:lvl3pPr marL="1143000" indent="-228600" eaLnBrk="0" hangingPunct="0">
                <a:spcBef>
                  <a:spcPts val="500"/>
                </a:spcBef>
                <a:buClr>
                  <a:srgbClr val="000000"/>
                </a:buClr>
                <a:buSzPct val="100000"/>
                <a:buFont typeface="Times New Roman" pitchFamily="18" charset="0"/>
                <a:buChar char="•"/>
                <a:defRPr sz="2400">
                  <a:solidFill>
                    <a:srgbClr val="000000"/>
                  </a:solidFill>
                  <a:latin typeface="Times New Roman" pitchFamily="18" charset="0"/>
                  <a:sym typeface="Times New Roman" pitchFamily="18" charset="0"/>
                </a:defRPr>
              </a:lvl3pPr>
              <a:lvl4pPr marL="1600200" indent="-228600" eaLnBrk="0" hangingPunct="0">
                <a:spcBef>
                  <a:spcPts val="500"/>
                </a:spcBef>
                <a:buClr>
                  <a:srgbClr val="000000"/>
                </a:buClr>
                <a:buSzPct val="100000"/>
                <a:buFont typeface="Times New Roman" pitchFamily="18" charset="0"/>
                <a:buChar char="–"/>
                <a:defRPr sz="2000">
                  <a:solidFill>
                    <a:srgbClr val="000000"/>
                  </a:solidFill>
                  <a:latin typeface="Times New Roman" pitchFamily="18" charset="0"/>
                  <a:sym typeface="Times New Roman" pitchFamily="18" charset="0"/>
                </a:defRPr>
              </a:lvl4pPr>
              <a:lvl5pPr marL="2057400" indent="-228600" eaLnBrk="0" hangingPunct="0">
                <a:spcBef>
                  <a:spcPts val="500"/>
                </a:spcBef>
                <a:buClr>
                  <a:srgbClr val="000000"/>
                </a:buClr>
                <a:buSzPct val="100000"/>
                <a:buFont typeface="Times New Roman" pitchFamily="18" charset="0"/>
                <a:buChar char="»"/>
                <a:defRPr sz="2000">
                  <a:solidFill>
                    <a:srgbClr val="000000"/>
                  </a:solidFill>
                  <a:latin typeface="Times New Roman" pitchFamily="18" charset="0"/>
                  <a:sym typeface="Times New Roman" pitchFamily="18"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sym typeface="Times New Roman" pitchFamily="18"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sym typeface="Times New Roman" pitchFamily="18"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sym typeface="Times New Roman" pitchFamily="18"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sym typeface="Times New Roman" pitchFamily="18" charset="0"/>
                </a:defRPr>
              </a:lvl9pPr>
            </a:lstStyle>
            <a:p>
              <a:pPr eaLnBrk="1" hangingPunct="1">
                <a:spcBef>
                  <a:spcPct val="0"/>
                </a:spcBef>
                <a:buClrTx/>
                <a:buSzTx/>
                <a:buFontTx/>
                <a:buNone/>
              </a:pPr>
              <a:r>
                <a:rPr lang="en-US" altLang="it-IT" sz="1800" b="1">
                  <a:solidFill>
                    <a:srgbClr val="000066"/>
                  </a:solidFill>
                  <a:latin typeface="Calibri" panose="020F0502020204030204" pitchFamily="34" charset="0"/>
                  <a:cs typeface="Tahoma" pitchFamily="34" charset="0"/>
                  <a:sym typeface="Tahoma" pitchFamily="34" charset="0"/>
                </a:rPr>
                <a:t>“Ogni sanitario a contatto con bambini </a:t>
              </a:r>
            </a:p>
            <a:p>
              <a:pPr eaLnBrk="1" hangingPunct="1">
                <a:spcBef>
                  <a:spcPct val="0"/>
                </a:spcBef>
                <a:buClrTx/>
                <a:buSzTx/>
                <a:buFontTx/>
                <a:buNone/>
              </a:pPr>
              <a:r>
                <a:rPr lang="en-US" altLang="it-IT" sz="1800" b="1">
                  <a:solidFill>
                    <a:srgbClr val="000066"/>
                  </a:solidFill>
                  <a:latin typeface="Calibri" panose="020F0502020204030204" pitchFamily="34" charset="0"/>
                  <a:cs typeface="Tahoma" pitchFamily="34" charset="0"/>
                  <a:sym typeface="Tahoma" pitchFamily="34" charset="0"/>
                </a:rPr>
                <a:t>deve saperla attuare efficacemente”</a:t>
              </a:r>
            </a:p>
          </p:txBody>
        </p:sp>
      </p:grpSp>
      <p:sp>
        <p:nvSpPr>
          <p:cNvPr id="100360" name="Rectangle 15"/>
          <p:cNvSpPr>
            <a:spLocks/>
          </p:cNvSpPr>
          <p:nvPr/>
        </p:nvSpPr>
        <p:spPr bwMode="auto">
          <a:xfrm>
            <a:off x="5390736" y="6021388"/>
            <a:ext cx="2333394" cy="307777"/>
          </a:xfrm>
          <a:prstGeom prst="rect">
            <a:avLst/>
          </a:prstGeom>
          <a:noFill/>
          <a:ln w="12700">
            <a:no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40638" bIns="0">
            <a:spAutoFit/>
          </a:bodyPr>
          <a:lstStyle>
            <a:lvl1pPr marL="39688" eaLnBrk="0" hangingPunct="0">
              <a:spcBef>
                <a:spcPts val="700"/>
              </a:spcBef>
              <a:buClr>
                <a:srgbClr val="000000"/>
              </a:buClr>
              <a:buSzPct val="100000"/>
              <a:buFont typeface="Times New Roman" pitchFamily="18" charset="0"/>
              <a:buChar char="•"/>
              <a:defRPr sz="3200">
                <a:solidFill>
                  <a:srgbClr val="000000"/>
                </a:solidFill>
                <a:latin typeface="Times New Roman" pitchFamily="18" charset="0"/>
                <a:sym typeface="Times New Roman" pitchFamily="18" charset="0"/>
              </a:defRPr>
            </a:lvl1pPr>
            <a:lvl2pPr marL="742950" indent="-285750" eaLnBrk="0" hangingPunct="0">
              <a:spcBef>
                <a:spcPts val="600"/>
              </a:spcBef>
              <a:buClr>
                <a:srgbClr val="000000"/>
              </a:buClr>
              <a:buSzPct val="100000"/>
              <a:buFont typeface="Times New Roman" pitchFamily="18" charset="0"/>
              <a:buChar char="–"/>
              <a:defRPr sz="2800">
                <a:solidFill>
                  <a:srgbClr val="000000"/>
                </a:solidFill>
                <a:latin typeface="Times New Roman" pitchFamily="18" charset="0"/>
                <a:sym typeface="Times New Roman" pitchFamily="18" charset="0"/>
              </a:defRPr>
            </a:lvl2pPr>
            <a:lvl3pPr marL="1143000" indent="-228600" eaLnBrk="0" hangingPunct="0">
              <a:spcBef>
                <a:spcPts val="500"/>
              </a:spcBef>
              <a:buClr>
                <a:srgbClr val="000000"/>
              </a:buClr>
              <a:buSzPct val="100000"/>
              <a:buFont typeface="Times New Roman" pitchFamily="18" charset="0"/>
              <a:buChar char="•"/>
              <a:defRPr sz="2400">
                <a:solidFill>
                  <a:srgbClr val="000000"/>
                </a:solidFill>
                <a:latin typeface="Times New Roman" pitchFamily="18" charset="0"/>
                <a:sym typeface="Times New Roman" pitchFamily="18" charset="0"/>
              </a:defRPr>
            </a:lvl3pPr>
            <a:lvl4pPr marL="1600200" indent="-228600" eaLnBrk="0" hangingPunct="0">
              <a:spcBef>
                <a:spcPts val="500"/>
              </a:spcBef>
              <a:buClr>
                <a:srgbClr val="000000"/>
              </a:buClr>
              <a:buSzPct val="100000"/>
              <a:buFont typeface="Times New Roman" pitchFamily="18" charset="0"/>
              <a:buChar char="–"/>
              <a:defRPr sz="2000">
                <a:solidFill>
                  <a:srgbClr val="000000"/>
                </a:solidFill>
                <a:latin typeface="Times New Roman" pitchFamily="18" charset="0"/>
                <a:sym typeface="Times New Roman" pitchFamily="18" charset="0"/>
              </a:defRPr>
            </a:lvl4pPr>
            <a:lvl5pPr marL="2057400" indent="-228600" eaLnBrk="0" hangingPunct="0">
              <a:spcBef>
                <a:spcPts val="500"/>
              </a:spcBef>
              <a:buClr>
                <a:srgbClr val="000000"/>
              </a:buClr>
              <a:buSzPct val="100000"/>
              <a:buFont typeface="Times New Roman" pitchFamily="18" charset="0"/>
              <a:buChar char="»"/>
              <a:defRPr sz="2000">
                <a:solidFill>
                  <a:srgbClr val="000000"/>
                </a:solidFill>
                <a:latin typeface="Times New Roman" pitchFamily="18" charset="0"/>
                <a:sym typeface="Times New Roman" pitchFamily="18"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sym typeface="Times New Roman" pitchFamily="18"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sym typeface="Times New Roman" pitchFamily="18"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sym typeface="Times New Roman" pitchFamily="18"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sym typeface="Times New Roman" pitchFamily="18" charset="0"/>
              </a:defRPr>
            </a:lvl9pPr>
          </a:lstStyle>
          <a:p>
            <a:pPr algn="just" eaLnBrk="1" hangingPunct="1">
              <a:spcBef>
                <a:spcPts val="475"/>
              </a:spcBef>
              <a:buClrTx/>
              <a:buSzTx/>
              <a:buFontTx/>
              <a:buNone/>
            </a:pPr>
            <a:r>
              <a:rPr lang="en-US" altLang="it-IT" sz="2000" b="1" dirty="0" err="1">
                <a:solidFill>
                  <a:srgbClr val="000066"/>
                </a:solidFill>
                <a:latin typeface="Calibri" panose="020F0502020204030204" pitchFamily="34" charset="0"/>
                <a:cs typeface="Tahoma" pitchFamily="34" charset="0"/>
                <a:sym typeface="Tahoma" pitchFamily="34" charset="0"/>
              </a:rPr>
              <a:t>Linee</a:t>
            </a:r>
            <a:r>
              <a:rPr lang="en-US" altLang="it-IT" sz="2000" b="1" dirty="0">
                <a:solidFill>
                  <a:srgbClr val="000066"/>
                </a:solidFill>
                <a:latin typeface="Calibri" panose="020F0502020204030204" pitchFamily="34" charset="0"/>
                <a:cs typeface="Tahoma" pitchFamily="34" charset="0"/>
                <a:sym typeface="Tahoma" pitchFamily="34" charset="0"/>
              </a:rPr>
              <a:t> </a:t>
            </a:r>
            <a:r>
              <a:rPr lang="en-US" altLang="it-IT" sz="2000" b="1" dirty="0" err="1">
                <a:solidFill>
                  <a:srgbClr val="000066"/>
                </a:solidFill>
                <a:latin typeface="Calibri" panose="020F0502020204030204" pitchFamily="34" charset="0"/>
                <a:cs typeface="Tahoma" pitchFamily="34" charset="0"/>
                <a:sym typeface="Tahoma" pitchFamily="34" charset="0"/>
              </a:rPr>
              <a:t>guida</a:t>
            </a:r>
            <a:r>
              <a:rPr lang="en-US" altLang="it-IT" sz="2000" b="1" dirty="0">
                <a:solidFill>
                  <a:srgbClr val="000066"/>
                </a:solidFill>
                <a:latin typeface="Calibri" panose="020F0502020204030204" pitchFamily="34" charset="0"/>
                <a:cs typeface="Tahoma" pitchFamily="34" charset="0"/>
                <a:sym typeface="Tahoma" pitchFamily="34" charset="0"/>
              </a:rPr>
              <a:t> </a:t>
            </a:r>
            <a:r>
              <a:rPr lang="en-US" altLang="it-IT" sz="2000" b="1" dirty="0" smtClean="0">
                <a:solidFill>
                  <a:srgbClr val="000066"/>
                </a:solidFill>
                <a:latin typeface="Calibri" panose="020F0502020204030204" pitchFamily="34" charset="0"/>
                <a:cs typeface="Tahoma" pitchFamily="34" charset="0"/>
                <a:sym typeface="Tahoma" pitchFamily="34" charset="0"/>
              </a:rPr>
              <a:t>ERC </a:t>
            </a:r>
            <a:r>
              <a:rPr lang="en-US" altLang="it-IT" sz="2000" b="1" dirty="0">
                <a:solidFill>
                  <a:srgbClr val="000066"/>
                </a:solidFill>
                <a:latin typeface="Calibri" panose="020F0502020204030204" pitchFamily="34" charset="0"/>
                <a:cs typeface="Tahoma" pitchFamily="34" charset="0"/>
                <a:sym typeface="Tahoma" pitchFamily="34" charset="0"/>
              </a:rPr>
              <a:t>2010</a:t>
            </a:r>
          </a:p>
        </p:txBody>
      </p:sp>
      <p:pic>
        <p:nvPicPr>
          <p:cNvPr id="16" name="Picture 2"/>
          <p:cNvPicPr>
            <a:picLocks noChangeAspect="1" noChangeArrowheads="1"/>
          </p:cNvPicPr>
          <p:nvPr/>
        </p:nvPicPr>
        <p:blipFill>
          <a:blip r:embed="rId4" cstate="print"/>
          <a:srcRect/>
          <a:stretch>
            <a:fillRect/>
          </a:stretch>
        </p:blipFill>
        <p:spPr bwMode="auto">
          <a:xfrm>
            <a:off x="7910513" y="6092825"/>
            <a:ext cx="1054100" cy="608013"/>
          </a:xfrm>
          <a:prstGeom prst="rect">
            <a:avLst/>
          </a:prstGeom>
          <a:noFill/>
          <a:ln w="9525">
            <a:noFill/>
            <a:miter lim="800000"/>
            <a:headEnd/>
            <a:tailEnd/>
          </a:ln>
        </p:spPr>
      </p:pic>
    </p:spTree>
    <p:extLst>
      <p:ext uri="{BB962C8B-B14F-4D97-AF65-F5344CB8AC3E}">
        <p14:creationId xmlns:p14="http://schemas.microsoft.com/office/powerpoint/2010/main" xmlns="" val="920538392"/>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
          <p:cNvSpPr txBox="1">
            <a:spLocks noChangeArrowheads="1"/>
          </p:cNvSpPr>
          <p:nvPr/>
        </p:nvSpPr>
        <p:spPr bwMode="auto">
          <a:xfrm>
            <a:off x="630221" y="2132857"/>
            <a:ext cx="5597963" cy="683839"/>
          </a:xfrm>
          <a:prstGeom prst="rect">
            <a:avLst/>
          </a:prstGeom>
          <a:noFill/>
          <a:ln w="12700">
            <a:no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7967" tIns="65148" rIns="97967" bIns="57147"/>
          <a:lstStyle>
            <a:lvl1pPr defTabSz="407988">
              <a:tabLst>
                <a:tab pos="657225" algn="l"/>
              </a:tabLst>
              <a:defRPr>
                <a:solidFill>
                  <a:schemeClr val="tx1"/>
                </a:solidFill>
                <a:latin typeface="Arial" pitchFamily="34" charset="0"/>
                <a:cs typeface="Arial" pitchFamily="34" charset="0"/>
              </a:defRPr>
            </a:lvl1pPr>
            <a:lvl2pPr marL="674688" indent="-260350" defTabSz="407988">
              <a:tabLst>
                <a:tab pos="657225" algn="l"/>
              </a:tabLst>
              <a:defRPr>
                <a:solidFill>
                  <a:schemeClr val="tx1"/>
                </a:solidFill>
                <a:latin typeface="Arial" pitchFamily="34" charset="0"/>
                <a:cs typeface="Arial" pitchFamily="34" charset="0"/>
              </a:defRPr>
            </a:lvl2pPr>
            <a:lvl3pPr marL="1036638" indent="-207963" defTabSz="407988">
              <a:tabLst>
                <a:tab pos="657225" algn="l"/>
              </a:tabLst>
              <a:defRPr>
                <a:solidFill>
                  <a:schemeClr val="tx1"/>
                </a:solidFill>
                <a:latin typeface="Arial" pitchFamily="34" charset="0"/>
                <a:cs typeface="Arial" pitchFamily="34" charset="0"/>
              </a:defRPr>
            </a:lvl3pPr>
            <a:lvl4pPr marL="1450975" indent="-206375" defTabSz="407988">
              <a:tabLst>
                <a:tab pos="657225" algn="l"/>
              </a:tabLst>
              <a:defRPr>
                <a:solidFill>
                  <a:schemeClr val="tx1"/>
                </a:solidFill>
                <a:latin typeface="Arial" pitchFamily="34" charset="0"/>
                <a:cs typeface="Arial" pitchFamily="34" charset="0"/>
              </a:defRPr>
            </a:lvl4pPr>
            <a:lvl5pPr marL="1866900" indent="-207963" defTabSz="407988">
              <a:tabLst>
                <a:tab pos="657225" algn="l"/>
              </a:tabLst>
              <a:defRPr>
                <a:solidFill>
                  <a:schemeClr val="tx1"/>
                </a:solidFill>
                <a:latin typeface="Arial" pitchFamily="34" charset="0"/>
                <a:cs typeface="Arial" pitchFamily="34" charset="0"/>
              </a:defRPr>
            </a:lvl5pPr>
            <a:lvl6pPr marL="2324100" indent="-207963" defTabSz="407988" fontAlgn="base">
              <a:spcBef>
                <a:spcPct val="0"/>
              </a:spcBef>
              <a:spcAft>
                <a:spcPct val="0"/>
              </a:spcAft>
              <a:tabLst>
                <a:tab pos="657225" algn="l"/>
              </a:tabLst>
              <a:defRPr>
                <a:solidFill>
                  <a:schemeClr val="tx1"/>
                </a:solidFill>
                <a:latin typeface="Arial" pitchFamily="34" charset="0"/>
                <a:cs typeface="Arial" pitchFamily="34" charset="0"/>
              </a:defRPr>
            </a:lvl6pPr>
            <a:lvl7pPr marL="2781300" indent="-207963" defTabSz="407988" fontAlgn="base">
              <a:spcBef>
                <a:spcPct val="0"/>
              </a:spcBef>
              <a:spcAft>
                <a:spcPct val="0"/>
              </a:spcAft>
              <a:tabLst>
                <a:tab pos="657225" algn="l"/>
              </a:tabLst>
              <a:defRPr>
                <a:solidFill>
                  <a:schemeClr val="tx1"/>
                </a:solidFill>
                <a:latin typeface="Arial" pitchFamily="34" charset="0"/>
                <a:cs typeface="Arial" pitchFamily="34" charset="0"/>
              </a:defRPr>
            </a:lvl7pPr>
            <a:lvl8pPr marL="3238500" indent="-207963" defTabSz="407988" fontAlgn="base">
              <a:spcBef>
                <a:spcPct val="0"/>
              </a:spcBef>
              <a:spcAft>
                <a:spcPct val="0"/>
              </a:spcAft>
              <a:tabLst>
                <a:tab pos="657225" algn="l"/>
              </a:tabLst>
              <a:defRPr>
                <a:solidFill>
                  <a:schemeClr val="tx1"/>
                </a:solidFill>
                <a:latin typeface="Arial" pitchFamily="34" charset="0"/>
                <a:cs typeface="Arial" pitchFamily="34" charset="0"/>
              </a:defRPr>
            </a:lvl8pPr>
            <a:lvl9pPr marL="3695700" indent="-207963" defTabSz="407988" fontAlgn="base">
              <a:spcBef>
                <a:spcPct val="0"/>
              </a:spcBef>
              <a:spcAft>
                <a:spcPct val="0"/>
              </a:spcAft>
              <a:tabLst>
                <a:tab pos="657225" algn="l"/>
              </a:tabLst>
              <a:defRPr>
                <a:solidFill>
                  <a:schemeClr val="tx1"/>
                </a:solidFill>
                <a:latin typeface="Arial" pitchFamily="34" charset="0"/>
                <a:cs typeface="Arial" pitchFamily="34" charset="0"/>
              </a:defRPr>
            </a:lvl9pPr>
          </a:lstStyle>
          <a:p>
            <a:pPr algn="ctr"/>
            <a:r>
              <a:rPr lang="it-IT" altLang="it-IT" sz="4400" b="1" dirty="0" smtClean="0">
                <a:solidFill>
                  <a:srgbClr val="0070C0"/>
                </a:solidFill>
                <a:latin typeface="Calibri" pitchFamily="34" charset="0"/>
              </a:rPr>
              <a:t>Valutazione   A   B   </a:t>
            </a:r>
            <a:r>
              <a:rPr lang="it-IT" altLang="it-IT" sz="4400" b="1" dirty="0" smtClean="0">
                <a:solidFill>
                  <a:srgbClr val="FF0000"/>
                </a:solidFill>
                <a:latin typeface="Calibri" pitchFamily="34" charset="0"/>
              </a:rPr>
              <a:t>C</a:t>
            </a:r>
            <a:endParaRPr lang="it-IT" altLang="it-IT" sz="4400" b="1" dirty="0">
              <a:solidFill>
                <a:srgbClr val="FF0000"/>
              </a:solidFill>
              <a:latin typeface="Calibri" pitchFamily="34" charset="0"/>
            </a:endParaRPr>
          </a:p>
        </p:txBody>
      </p:sp>
      <p:sp>
        <p:nvSpPr>
          <p:cNvPr id="5" name="Text Box 7"/>
          <p:cNvSpPr txBox="1">
            <a:spLocks noChangeArrowheads="1"/>
          </p:cNvSpPr>
          <p:nvPr/>
        </p:nvSpPr>
        <p:spPr bwMode="auto">
          <a:xfrm>
            <a:off x="6156176" y="2645773"/>
            <a:ext cx="2664296" cy="186334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15348" tIns="-10776" rIns="-15348" bIns="-15348"/>
          <a:lstStyle>
            <a:lvl1pPr defTabSz="407988">
              <a:tabLst>
                <a:tab pos="657225" algn="l"/>
                <a:tab pos="1312863" algn="l"/>
              </a:tabLst>
              <a:defRPr>
                <a:solidFill>
                  <a:schemeClr val="tx1"/>
                </a:solidFill>
                <a:latin typeface="Arial" pitchFamily="34" charset="0"/>
                <a:cs typeface="Arial" pitchFamily="34" charset="0"/>
              </a:defRPr>
            </a:lvl1pPr>
            <a:lvl2pPr marL="674688" indent="-260350" defTabSz="407988">
              <a:tabLst>
                <a:tab pos="657225" algn="l"/>
                <a:tab pos="1312863" algn="l"/>
              </a:tabLst>
              <a:defRPr>
                <a:solidFill>
                  <a:schemeClr val="tx1"/>
                </a:solidFill>
                <a:latin typeface="Arial" pitchFamily="34" charset="0"/>
                <a:cs typeface="Arial" pitchFamily="34" charset="0"/>
              </a:defRPr>
            </a:lvl2pPr>
            <a:lvl3pPr marL="1036638" indent="-207963" defTabSz="407988">
              <a:tabLst>
                <a:tab pos="657225" algn="l"/>
                <a:tab pos="1312863" algn="l"/>
              </a:tabLst>
              <a:defRPr>
                <a:solidFill>
                  <a:schemeClr val="tx1"/>
                </a:solidFill>
                <a:latin typeface="Arial" pitchFamily="34" charset="0"/>
                <a:cs typeface="Arial" pitchFamily="34" charset="0"/>
              </a:defRPr>
            </a:lvl3pPr>
            <a:lvl4pPr marL="1450975" indent="-206375" defTabSz="407988">
              <a:tabLst>
                <a:tab pos="657225" algn="l"/>
                <a:tab pos="1312863" algn="l"/>
              </a:tabLst>
              <a:defRPr>
                <a:solidFill>
                  <a:schemeClr val="tx1"/>
                </a:solidFill>
                <a:latin typeface="Arial" pitchFamily="34" charset="0"/>
                <a:cs typeface="Arial" pitchFamily="34" charset="0"/>
              </a:defRPr>
            </a:lvl4pPr>
            <a:lvl5pPr marL="1866900" indent="-207963" defTabSz="407988">
              <a:tabLst>
                <a:tab pos="657225" algn="l"/>
                <a:tab pos="1312863" algn="l"/>
              </a:tabLst>
              <a:defRPr>
                <a:solidFill>
                  <a:schemeClr val="tx1"/>
                </a:solidFill>
                <a:latin typeface="Arial" pitchFamily="34" charset="0"/>
                <a:cs typeface="Arial" pitchFamily="34" charset="0"/>
              </a:defRPr>
            </a:lvl5pPr>
            <a:lvl6pPr marL="2324100" indent="-207963" defTabSz="407988" fontAlgn="base">
              <a:spcBef>
                <a:spcPct val="0"/>
              </a:spcBef>
              <a:spcAft>
                <a:spcPct val="0"/>
              </a:spcAft>
              <a:tabLst>
                <a:tab pos="657225" algn="l"/>
                <a:tab pos="1312863" algn="l"/>
              </a:tabLst>
              <a:defRPr>
                <a:solidFill>
                  <a:schemeClr val="tx1"/>
                </a:solidFill>
                <a:latin typeface="Arial" pitchFamily="34" charset="0"/>
                <a:cs typeface="Arial" pitchFamily="34" charset="0"/>
              </a:defRPr>
            </a:lvl6pPr>
            <a:lvl7pPr marL="2781300" indent="-207963" defTabSz="407988" fontAlgn="base">
              <a:spcBef>
                <a:spcPct val="0"/>
              </a:spcBef>
              <a:spcAft>
                <a:spcPct val="0"/>
              </a:spcAft>
              <a:tabLst>
                <a:tab pos="657225" algn="l"/>
                <a:tab pos="1312863" algn="l"/>
              </a:tabLst>
              <a:defRPr>
                <a:solidFill>
                  <a:schemeClr val="tx1"/>
                </a:solidFill>
                <a:latin typeface="Arial" pitchFamily="34" charset="0"/>
                <a:cs typeface="Arial" pitchFamily="34" charset="0"/>
              </a:defRPr>
            </a:lvl7pPr>
            <a:lvl8pPr marL="3238500" indent="-207963" defTabSz="407988" fontAlgn="base">
              <a:spcBef>
                <a:spcPct val="0"/>
              </a:spcBef>
              <a:spcAft>
                <a:spcPct val="0"/>
              </a:spcAft>
              <a:tabLst>
                <a:tab pos="657225" algn="l"/>
                <a:tab pos="1312863" algn="l"/>
              </a:tabLst>
              <a:defRPr>
                <a:solidFill>
                  <a:schemeClr val="tx1"/>
                </a:solidFill>
                <a:latin typeface="Arial" pitchFamily="34" charset="0"/>
                <a:cs typeface="Arial" pitchFamily="34" charset="0"/>
              </a:defRPr>
            </a:lvl8pPr>
            <a:lvl9pPr marL="3695700" indent="-207963" defTabSz="407988" fontAlgn="base">
              <a:spcBef>
                <a:spcPct val="0"/>
              </a:spcBef>
              <a:spcAft>
                <a:spcPct val="0"/>
              </a:spcAft>
              <a:tabLst>
                <a:tab pos="657225" algn="l"/>
                <a:tab pos="1312863" algn="l"/>
              </a:tabLst>
              <a:defRPr>
                <a:solidFill>
                  <a:schemeClr val="tx1"/>
                </a:solidFill>
                <a:latin typeface="Arial" pitchFamily="34" charset="0"/>
                <a:cs typeface="Arial" pitchFamily="34" charset="0"/>
              </a:defRPr>
            </a:lvl9pPr>
          </a:lstStyle>
          <a:p>
            <a:pPr algn="ctr"/>
            <a:r>
              <a:rPr lang="it-IT" altLang="it-IT" sz="2000" b="1" dirty="0">
                <a:latin typeface="Calibri" pitchFamily="34" charset="0"/>
                <a:cs typeface="Times New Roman" pitchFamily="18" charset="0"/>
              </a:rPr>
              <a:t>Monitor</a:t>
            </a:r>
          </a:p>
          <a:p>
            <a:pPr algn="ctr"/>
            <a:r>
              <a:rPr lang="it-IT" altLang="it-IT" sz="2000" b="1" dirty="0">
                <a:latin typeface="Calibri" pitchFamily="34" charset="0"/>
                <a:cs typeface="Times New Roman" pitchFamily="18" charset="0"/>
              </a:rPr>
              <a:t>EV / IO</a:t>
            </a:r>
          </a:p>
          <a:p>
            <a:pPr algn="ctr"/>
            <a:r>
              <a:rPr lang="it-IT" altLang="it-IT" sz="2000" b="1" dirty="0">
                <a:latin typeface="Calibri" pitchFamily="34" charset="0"/>
                <a:cs typeface="Times New Roman" pitchFamily="18" charset="0"/>
              </a:rPr>
              <a:t>Ossigeno</a:t>
            </a:r>
          </a:p>
          <a:p>
            <a:pPr algn="ctr"/>
            <a:r>
              <a:rPr lang="it-IT" altLang="it-IT" sz="2000" b="1" dirty="0">
                <a:latin typeface="Calibri" pitchFamily="34" charset="0"/>
                <a:cs typeface="Times New Roman" pitchFamily="18" charset="0"/>
              </a:rPr>
              <a:t>Pallone con maschera</a:t>
            </a:r>
          </a:p>
          <a:p>
            <a:pPr algn="ctr"/>
            <a:r>
              <a:rPr lang="it-IT" altLang="it-IT" sz="2000" b="1" dirty="0">
                <a:latin typeface="Calibri" pitchFamily="34" charset="0"/>
                <a:cs typeface="Times New Roman" pitchFamily="18" charset="0"/>
              </a:rPr>
              <a:t>EtCO</a:t>
            </a:r>
            <a:r>
              <a:rPr lang="it-IT" altLang="it-IT" sz="2000" b="1" baseline="-33000" dirty="0">
                <a:latin typeface="Calibri" pitchFamily="34" charset="0"/>
                <a:cs typeface="Times New Roman" pitchFamily="18" charset="0"/>
              </a:rPr>
              <a:t>2</a:t>
            </a:r>
          </a:p>
        </p:txBody>
      </p:sp>
      <p:sp>
        <p:nvSpPr>
          <p:cNvPr id="6" name="AutoShape 8"/>
          <p:cNvSpPr>
            <a:spLocks noChangeArrowheads="1"/>
          </p:cNvSpPr>
          <p:nvPr/>
        </p:nvSpPr>
        <p:spPr bwMode="auto">
          <a:xfrm>
            <a:off x="4669021" y="3144929"/>
            <a:ext cx="565710" cy="842318"/>
          </a:xfrm>
          <a:prstGeom prst="downArrow">
            <a:avLst>
              <a:gd name="adj1" fmla="val 50000"/>
              <a:gd name="adj2" fmla="val 25000"/>
            </a:avLst>
          </a:prstGeom>
          <a:solidFill>
            <a:srgbClr val="0099FF"/>
          </a:solidFill>
          <a:ln w="9360">
            <a:solidFill>
              <a:srgbClr val="000080"/>
            </a:solidFill>
            <a:round/>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it-IT" sz="2800">
              <a:solidFill>
                <a:srgbClr val="0070C0"/>
              </a:solidFill>
            </a:endParaRPr>
          </a:p>
        </p:txBody>
      </p:sp>
      <p:sp>
        <p:nvSpPr>
          <p:cNvPr id="7" name="Text Box 9"/>
          <p:cNvSpPr txBox="1">
            <a:spLocks noChangeArrowheads="1"/>
          </p:cNvSpPr>
          <p:nvPr/>
        </p:nvSpPr>
        <p:spPr bwMode="auto">
          <a:xfrm>
            <a:off x="897268" y="4725144"/>
            <a:ext cx="7151637" cy="1080120"/>
          </a:xfrm>
          <a:prstGeom prst="rect">
            <a:avLst/>
          </a:prstGeom>
          <a:noFill/>
          <a:ln w="12700">
            <a:no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97967" tIns="65148" rIns="97967" bIns="57147"/>
          <a:lstStyle>
            <a:lvl1pPr defTabSz="407988">
              <a:tabLst>
                <a:tab pos="657225" algn="l"/>
                <a:tab pos="1312863" algn="l"/>
                <a:tab pos="1970088" algn="l"/>
                <a:tab pos="2627313" algn="l"/>
              </a:tabLst>
              <a:defRPr>
                <a:solidFill>
                  <a:schemeClr val="tx1"/>
                </a:solidFill>
                <a:latin typeface="Arial" pitchFamily="34" charset="0"/>
                <a:cs typeface="Arial" pitchFamily="34" charset="0"/>
              </a:defRPr>
            </a:lvl1pPr>
            <a:lvl2pPr marL="674688" indent="-260350" defTabSz="407988">
              <a:tabLst>
                <a:tab pos="657225" algn="l"/>
                <a:tab pos="1312863" algn="l"/>
                <a:tab pos="1970088" algn="l"/>
                <a:tab pos="2627313" algn="l"/>
              </a:tabLst>
              <a:defRPr>
                <a:solidFill>
                  <a:schemeClr val="tx1"/>
                </a:solidFill>
                <a:latin typeface="Arial" pitchFamily="34" charset="0"/>
                <a:cs typeface="Arial" pitchFamily="34" charset="0"/>
              </a:defRPr>
            </a:lvl2pPr>
            <a:lvl3pPr marL="1036638" indent="-207963" defTabSz="407988">
              <a:tabLst>
                <a:tab pos="657225" algn="l"/>
                <a:tab pos="1312863" algn="l"/>
                <a:tab pos="1970088" algn="l"/>
                <a:tab pos="2627313" algn="l"/>
              </a:tabLst>
              <a:defRPr>
                <a:solidFill>
                  <a:schemeClr val="tx1"/>
                </a:solidFill>
                <a:latin typeface="Arial" pitchFamily="34" charset="0"/>
                <a:cs typeface="Arial" pitchFamily="34" charset="0"/>
              </a:defRPr>
            </a:lvl3pPr>
            <a:lvl4pPr marL="1450975" indent="-206375" defTabSz="407988">
              <a:tabLst>
                <a:tab pos="657225" algn="l"/>
                <a:tab pos="1312863" algn="l"/>
                <a:tab pos="1970088" algn="l"/>
                <a:tab pos="2627313" algn="l"/>
              </a:tabLst>
              <a:defRPr>
                <a:solidFill>
                  <a:schemeClr val="tx1"/>
                </a:solidFill>
                <a:latin typeface="Arial" pitchFamily="34" charset="0"/>
                <a:cs typeface="Arial" pitchFamily="34" charset="0"/>
              </a:defRPr>
            </a:lvl4pPr>
            <a:lvl5pPr marL="1866900" indent="-207963" defTabSz="407988">
              <a:tabLst>
                <a:tab pos="657225" algn="l"/>
                <a:tab pos="1312863" algn="l"/>
                <a:tab pos="1970088" algn="l"/>
                <a:tab pos="2627313" algn="l"/>
              </a:tabLst>
              <a:defRPr>
                <a:solidFill>
                  <a:schemeClr val="tx1"/>
                </a:solidFill>
                <a:latin typeface="Arial" pitchFamily="34" charset="0"/>
                <a:cs typeface="Arial" pitchFamily="34" charset="0"/>
              </a:defRPr>
            </a:lvl5pPr>
            <a:lvl6pPr marL="2324100" indent="-207963" defTabSz="407988" fontAlgn="base">
              <a:spcBef>
                <a:spcPct val="0"/>
              </a:spcBef>
              <a:spcAft>
                <a:spcPct val="0"/>
              </a:spcAft>
              <a:tabLst>
                <a:tab pos="657225" algn="l"/>
                <a:tab pos="1312863" algn="l"/>
                <a:tab pos="1970088" algn="l"/>
                <a:tab pos="2627313" algn="l"/>
              </a:tabLst>
              <a:defRPr>
                <a:solidFill>
                  <a:schemeClr val="tx1"/>
                </a:solidFill>
                <a:latin typeface="Arial" pitchFamily="34" charset="0"/>
                <a:cs typeface="Arial" pitchFamily="34" charset="0"/>
              </a:defRPr>
            </a:lvl6pPr>
            <a:lvl7pPr marL="2781300" indent="-207963" defTabSz="407988" fontAlgn="base">
              <a:spcBef>
                <a:spcPct val="0"/>
              </a:spcBef>
              <a:spcAft>
                <a:spcPct val="0"/>
              </a:spcAft>
              <a:tabLst>
                <a:tab pos="657225" algn="l"/>
                <a:tab pos="1312863" algn="l"/>
                <a:tab pos="1970088" algn="l"/>
                <a:tab pos="2627313" algn="l"/>
              </a:tabLst>
              <a:defRPr>
                <a:solidFill>
                  <a:schemeClr val="tx1"/>
                </a:solidFill>
                <a:latin typeface="Arial" pitchFamily="34" charset="0"/>
                <a:cs typeface="Arial" pitchFamily="34" charset="0"/>
              </a:defRPr>
            </a:lvl7pPr>
            <a:lvl8pPr marL="3238500" indent="-207963" defTabSz="407988" fontAlgn="base">
              <a:spcBef>
                <a:spcPct val="0"/>
              </a:spcBef>
              <a:spcAft>
                <a:spcPct val="0"/>
              </a:spcAft>
              <a:tabLst>
                <a:tab pos="657225" algn="l"/>
                <a:tab pos="1312863" algn="l"/>
                <a:tab pos="1970088" algn="l"/>
                <a:tab pos="2627313" algn="l"/>
              </a:tabLst>
              <a:defRPr>
                <a:solidFill>
                  <a:schemeClr val="tx1"/>
                </a:solidFill>
                <a:latin typeface="Arial" pitchFamily="34" charset="0"/>
                <a:cs typeface="Arial" pitchFamily="34" charset="0"/>
              </a:defRPr>
            </a:lvl8pPr>
            <a:lvl9pPr marL="3695700" indent="-207963" defTabSz="407988" fontAlgn="base">
              <a:spcBef>
                <a:spcPct val="0"/>
              </a:spcBef>
              <a:spcAft>
                <a:spcPct val="0"/>
              </a:spcAft>
              <a:tabLst>
                <a:tab pos="657225" algn="l"/>
                <a:tab pos="1312863" algn="l"/>
                <a:tab pos="1970088" algn="l"/>
                <a:tab pos="2627313" algn="l"/>
              </a:tabLst>
              <a:defRPr>
                <a:solidFill>
                  <a:schemeClr val="tx1"/>
                </a:solidFill>
                <a:latin typeface="Arial" pitchFamily="34" charset="0"/>
                <a:cs typeface="Arial" pitchFamily="34" charset="0"/>
              </a:defRPr>
            </a:lvl9pPr>
          </a:lstStyle>
          <a:p>
            <a:pPr algn="ctr"/>
            <a:r>
              <a:rPr lang="en-US" altLang="it-IT" sz="2800" b="1" dirty="0">
                <a:solidFill>
                  <a:srgbClr val="0070C0"/>
                </a:solidFill>
                <a:latin typeface="Calibri" pitchFamily="34" charset="0"/>
              </a:rPr>
              <a:t>ASSENZA DI SEGNI DI CIRCOLO</a:t>
            </a:r>
          </a:p>
          <a:p>
            <a:pPr algn="ctr"/>
            <a:r>
              <a:rPr lang="it-IT" altLang="it-IT" sz="2800" dirty="0">
                <a:solidFill>
                  <a:srgbClr val="0070C0"/>
                </a:solidFill>
                <a:latin typeface="Calibri" pitchFamily="34" charset="0"/>
              </a:rPr>
              <a:t>(non </a:t>
            </a:r>
            <a:r>
              <a:rPr lang="it-IT" altLang="it-IT" sz="2800" b="1" dirty="0">
                <a:solidFill>
                  <a:srgbClr val="0070C0"/>
                </a:solidFill>
                <a:latin typeface="Calibri" pitchFamily="34" charset="0"/>
              </a:rPr>
              <a:t>polso</a:t>
            </a:r>
            <a:r>
              <a:rPr lang="it-IT" altLang="it-IT" sz="2800" dirty="0">
                <a:solidFill>
                  <a:srgbClr val="0070C0"/>
                </a:solidFill>
                <a:latin typeface="Calibri" pitchFamily="34" charset="0"/>
              </a:rPr>
              <a:t> o non </a:t>
            </a:r>
            <a:r>
              <a:rPr lang="it-IT" altLang="it-IT" sz="2800" b="1" dirty="0">
                <a:solidFill>
                  <a:srgbClr val="0070C0"/>
                </a:solidFill>
                <a:latin typeface="Calibri" pitchFamily="34" charset="0"/>
              </a:rPr>
              <a:t>MO-TO-RE</a:t>
            </a:r>
            <a:r>
              <a:rPr lang="it-IT" altLang="it-IT" sz="2800" dirty="0">
                <a:solidFill>
                  <a:srgbClr val="0070C0"/>
                </a:solidFill>
                <a:latin typeface="Calibri" pitchFamily="34" charset="0"/>
              </a:rPr>
              <a:t> o FC &lt; 60/</a:t>
            </a:r>
            <a:r>
              <a:rPr lang="it-IT" altLang="it-IT" sz="2800" dirty="0" err="1">
                <a:solidFill>
                  <a:srgbClr val="0070C0"/>
                </a:solidFill>
                <a:latin typeface="Calibri" pitchFamily="34" charset="0"/>
              </a:rPr>
              <a:t>min</a:t>
            </a:r>
            <a:r>
              <a:rPr lang="it-IT" altLang="it-IT" sz="2800" dirty="0">
                <a:solidFill>
                  <a:srgbClr val="0070C0"/>
                </a:solidFill>
                <a:latin typeface="Calibri" pitchFamily="34" charset="0"/>
              </a:rPr>
              <a:t>)</a:t>
            </a:r>
          </a:p>
        </p:txBody>
      </p:sp>
      <p:sp>
        <p:nvSpPr>
          <p:cNvPr id="8" name="Rectangle 61"/>
          <p:cNvSpPr>
            <a:spLocks noChangeArrowheads="1"/>
          </p:cNvSpPr>
          <p:nvPr/>
        </p:nvSpPr>
        <p:spPr bwMode="auto">
          <a:xfrm>
            <a:off x="827584" y="116632"/>
            <a:ext cx="7724038" cy="1446550"/>
          </a:xfrm>
          <a:prstGeom prst="rect">
            <a:avLst/>
          </a:prstGeom>
          <a:noFill/>
          <a:ln w="12700">
            <a:noFill/>
            <a:miter lim="800000"/>
            <a:headEnd/>
            <a:tailEnd/>
          </a:ln>
          <a:effectLst/>
          <a:extLst>
            <a:ext uri="{909E8E84-426E-40DD-AFC4-6F175D3DCCD1}">
              <a14:hiddenFill xmlns:a14="http://schemas.microsoft.com/office/drawing/2010/main" xmlns="">
                <a:solidFill>
                  <a:srgbClr val="FFFF99"/>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ctr" hangingPunct="1">
              <a:lnSpc>
                <a:spcPct val="100000"/>
              </a:lnSpc>
              <a:buClrTx/>
              <a:buSzTx/>
              <a:buFontTx/>
              <a:buNone/>
            </a:pPr>
            <a:r>
              <a:rPr lang="en-US" altLang="it-IT" sz="4400" b="1" dirty="0">
                <a:solidFill>
                  <a:srgbClr val="FF0000"/>
                </a:solidFill>
              </a:rPr>
              <a:t>ALGORITMO </a:t>
            </a:r>
            <a:endParaRPr lang="en-US" altLang="it-IT" sz="4400" b="1" dirty="0" smtClean="0">
              <a:solidFill>
                <a:srgbClr val="FF0000"/>
              </a:solidFill>
            </a:endParaRPr>
          </a:p>
          <a:p>
            <a:pPr algn="ctr" hangingPunct="1">
              <a:lnSpc>
                <a:spcPct val="100000"/>
              </a:lnSpc>
              <a:buClrTx/>
              <a:buSzTx/>
              <a:buFontTx/>
              <a:buNone/>
            </a:pPr>
            <a:r>
              <a:rPr lang="en-US" altLang="it-IT" sz="4400" b="1" dirty="0" smtClean="0">
                <a:solidFill>
                  <a:srgbClr val="FF0000"/>
                </a:solidFill>
              </a:rPr>
              <a:t>ARRESTO </a:t>
            </a:r>
            <a:r>
              <a:rPr lang="en-US" altLang="it-IT" sz="4400" b="1" dirty="0">
                <a:solidFill>
                  <a:srgbClr val="FF0000"/>
                </a:solidFill>
              </a:rPr>
              <a:t>CARDIORESPIRATORIO</a:t>
            </a:r>
            <a:endParaRPr lang="it-IT" altLang="it-IT" sz="4400" b="1" dirty="0">
              <a:solidFill>
                <a:srgbClr val="FF0000"/>
              </a:solidFill>
            </a:endParaRPr>
          </a:p>
        </p:txBody>
      </p:sp>
      <p:pic>
        <p:nvPicPr>
          <p:cNvPr id="9" name="Picture 2"/>
          <p:cNvPicPr>
            <a:picLocks noChangeAspect="1" noChangeArrowheads="1"/>
          </p:cNvPicPr>
          <p:nvPr/>
        </p:nvPicPr>
        <p:blipFill>
          <a:blip r:embed="rId2" cstate="print"/>
          <a:srcRect/>
          <a:stretch>
            <a:fillRect/>
          </a:stretch>
        </p:blipFill>
        <p:spPr bwMode="auto">
          <a:xfrm>
            <a:off x="7910513" y="6092825"/>
            <a:ext cx="1054100" cy="608013"/>
          </a:xfrm>
          <a:prstGeom prst="rect">
            <a:avLst/>
          </a:prstGeom>
          <a:noFill/>
          <a:ln w="9525">
            <a:noFill/>
            <a:miter lim="800000"/>
            <a:headEnd/>
            <a:tailEnd/>
          </a:ln>
        </p:spPr>
      </p:pic>
    </p:spTree>
    <p:extLst>
      <p:ext uri="{BB962C8B-B14F-4D97-AF65-F5344CB8AC3E}">
        <p14:creationId xmlns:p14="http://schemas.microsoft.com/office/powerpoint/2010/main" xmlns="" val="267996123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p:cNvSpPr txBox="1">
            <a:spLocks noChangeArrowheads="1"/>
          </p:cNvSpPr>
          <p:nvPr/>
        </p:nvSpPr>
        <p:spPr bwMode="auto">
          <a:xfrm>
            <a:off x="3635375" y="1484313"/>
            <a:ext cx="2214563" cy="528637"/>
          </a:xfrm>
          <a:prstGeom prst="rect">
            <a:avLst/>
          </a:prstGeom>
          <a:solidFill>
            <a:srgbClr val="FFE1E1"/>
          </a:solidFill>
          <a:ln w="9525">
            <a:solidFill>
              <a:srgbClr val="FF0000"/>
            </a:solidFill>
            <a:miter lim="800000"/>
            <a:headEnd/>
            <a:tailEnd/>
          </a:ln>
        </p:spPr>
        <p:txBody>
          <a:bodyPr>
            <a:spAutoFit/>
          </a:bodyPr>
          <a:lstStyle>
            <a:lvl1pPr eaLnBrk="0" hangingPunct="0">
              <a:defRPr sz="1600">
                <a:solidFill>
                  <a:schemeClr val="tx1"/>
                </a:solidFill>
                <a:latin typeface="Arial" pitchFamily="34" charset="0"/>
                <a:ea typeface="ＭＳ Ｐゴシック" pitchFamily="34" charset="-128"/>
              </a:defRPr>
            </a:lvl1pPr>
            <a:lvl2pPr marL="742950" indent="-285750" eaLnBrk="0" hangingPunct="0">
              <a:defRPr sz="1600">
                <a:solidFill>
                  <a:schemeClr val="tx1"/>
                </a:solidFill>
                <a:latin typeface="Arial" pitchFamily="34" charset="0"/>
                <a:ea typeface="ＭＳ Ｐゴシック" pitchFamily="34" charset="-128"/>
              </a:defRPr>
            </a:lvl2pPr>
            <a:lvl3pPr marL="1143000" indent="-228600" eaLnBrk="0" hangingPunct="0">
              <a:defRPr sz="1600">
                <a:solidFill>
                  <a:schemeClr val="tx1"/>
                </a:solidFill>
                <a:latin typeface="Arial" pitchFamily="34" charset="0"/>
                <a:ea typeface="ＭＳ Ｐゴシック" pitchFamily="34" charset="-128"/>
              </a:defRPr>
            </a:lvl3pPr>
            <a:lvl4pPr marL="1600200" indent="-228600" eaLnBrk="0" hangingPunct="0">
              <a:defRPr sz="1600">
                <a:solidFill>
                  <a:schemeClr val="tx1"/>
                </a:solidFill>
                <a:latin typeface="Arial" pitchFamily="34" charset="0"/>
                <a:ea typeface="ＭＳ Ｐゴシック" pitchFamily="34" charset="-128"/>
              </a:defRPr>
            </a:lvl4pPr>
            <a:lvl5pPr marL="2057400" indent="-228600" eaLnBrk="0" hangingPunct="0">
              <a:defRPr sz="16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16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16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16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1600">
                <a:solidFill>
                  <a:schemeClr val="tx1"/>
                </a:solidFill>
                <a:latin typeface="Arial" pitchFamily="34" charset="0"/>
                <a:ea typeface="ＭＳ Ｐゴシック" pitchFamily="34" charset="-128"/>
              </a:defRPr>
            </a:lvl9pPr>
          </a:lstStyle>
          <a:p>
            <a:pPr algn="ctr" eaLnBrk="1" hangingPunct="1"/>
            <a:r>
              <a:rPr lang="it-IT" altLang="it-IT" sz="2800" b="1">
                <a:latin typeface="Calibri" panose="020F0502020204030204" pitchFamily="34" charset="0"/>
                <a:cs typeface="Arial" pitchFamily="34" charset="0"/>
              </a:rPr>
              <a:t>Bambino</a:t>
            </a:r>
          </a:p>
        </p:txBody>
      </p:sp>
      <p:sp>
        <p:nvSpPr>
          <p:cNvPr id="25603" name="Text Box 2"/>
          <p:cNvSpPr txBox="1">
            <a:spLocks noChangeArrowheads="1"/>
          </p:cNvSpPr>
          <p:nvPr/>
        </p:nvSpPr>
        <p:spPr bwMode="auto">
          <a:xfrm>
            <a:off x="5148263" y="5734050"/>
            <a:ext cx="3714750" cy="457200"/>
          </a:xfrm>
          <a:prstGeom prst="rect">
            <a:avLst/>
          </a:prstGeom>
          <a:solidFill>
            <a:srgbClr val="EAEAE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600">
                <a:solidFill>
                  <a:schemeClr val="tx1"/>
                </a:solidFill>
                <a:latin typeface="Arial" pitchFamily="34" charset="0"/>
                <a:ea typeface="ＭＳ Ｐゴシック" pitchFamily="34" charset="-128"/>
              </a:defRPr>
            </a:lvl1pPr>
            <a:lvl2pPr marL="742950" indent="-285750" eaLnBrk="0" hangingPunct="0">
              <a:defRPr sz="1600">
                <a:solidFill>
                  <a:schemeClr val="tx1"/>
                </a:solidFill>
                <a:latin typeface="Arial" pitchFamily="34" charset="0"/>
                <a:ea typeface="ＭＳ Ｐゴシック" pitchFamily="34" charset="-128"/>
              </a:defRPr>
            </a:lvl2pPr>
            <a:lvl3pPr marL="1143000" indent="-228600" eaLnBrk="0" hangingPunct="0">
              <a:defRPr sz="1600">
                <a:solidFill>
                  <a:schemeClr val="tx1"/>
                </a:solidFill>
                <a:latin typeface="Arial" pitchFamily="34" charset="0"/>
                <a:ea typeface="ＭＳ Ｐゴシック" pitchFamily="34" charset="-128"/>
              </a:defRPr>
            </a:lvl3pPr>
            <a:lvl4pPr marL="1600200" indent="-228600" eaLnBrk="0" hangingPunct="0">
              <a:defRPr sz="1600">
                <a:solidFill>
                  <a:schemeClr val="tx1"/>
                </a:solidFill>
                <a:latin typeface="Arial" pitchFamily="34" charset="0"/>
                <a:ea typeface="ＭＳ Ｐゴシック" pitchFamily="34" charset="-128"/>
              </a:defRPr>
            </a:lvl4pPr>
            <a:lvl5pPr marL="2057400" indent="-228600" eaLnBrk="0" hangingPunct="0">
              <a:defRPr sz="16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16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16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16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1600">
                <a:solidFill>
                  <a:schemeClr val="tx1"/>
                </a:solidFill>
                <a:latin typeface="Arial" pitchFamily="34" charset="0"/>
                <a:ea typeface="ＭＳ Ｐゴシック" pitchFamily="34" charset="-128"/>
              </a:defRPr>
            </a:lvl9pPr>
          </a:lstStyle>
          <a:p>
            <a:pPr eaLnBrk="1" hangingPunct="1"/>
            <a:r>
              <a:rPr lang="it-IT" altLang="it-IT" sz="2400">
                <a:latin typeface="Calibri" panose="020F0502020204030204" pitchFamily="34" charset="0"/>
                <a:cs typeface="Arial" pitchFamily="34" charset="0"/>
              </a:rPr>
              <a:t>Tecnica a due mani</a:t>
            </a:r>
          </a:p>
        </p:txBody>
      </p:sp>
      <p:sp>
        <p:nvSpPr>
          <p:cNvPr id="25604" name="Text Box 2"/>
          <p:cNvSpPr txBox="1">
            <a:spLocks noChangeArrowheads="1"/>
          </p:cNvSpPr>
          <p:nvPr/>
        </p:nvSpPr>
        <p:spPr bwMode="auto">
          <a:xfrm>
            <a:off x="971550" y="5734050"/>
            <a:ext cx="3929063" cy="457200"/>
          </a:xfrm>
          <a:prstGeom prst="rect">
            <a:avLst/>
          </a:prstGeom>
          <a:solidFill>
            <a:srgbClr val="EAEAE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600">
                <a:solidFill>
                  <a:schemeClr val="tx1"/>
                </a:solidFill>
                <a:latin typeface="Arial" pitchFamily="34" charset="0"/>
                <a:ea typeface="ＭＳ Ｐゴシック" pitchFamily="34" charset="-128"/>
              </a:defRPr>
            </a:lvl1pPr>
            <a:lvl2pPr marL="742950" indent="-285750" eaLnBrk="0" hangingPunct="0">
              <a:defRPr sz="1600">
                <a:solidFill>
                  <a:schemeClr val="tx1"/>
                </a:solidFill>
                <a:latin typeface="Arial" pitchFamily="34" charset="0"/>
                <a:ea typeface="ＭＳ Ｐゴシック" pitchFamily="34" charset="-128"/>
              </a:defRPr>
            </a:lvl2pPr>
            <a:lvl3pPr marL="1143000" indent="-228600" eaLnBrk="0" hangingPunct="0">
              <a:defRPr sz="1600">
                <a:solidFill>
                  <a:schemeClr val="tx1"/>
                </a:solidFill>
                <a:latin typeface="Arial" pitchFamily="34" charset="0"/>
                <a:ea typeface="ＭＳ Ｐゴシック" pitchFamily="34" charset="-128"/>
              </a:defRPr>
            </a:lvl3pPr>
            <a:lvl4pPr marL="1600200" indent="-228600" eaLnBrk="0" hangingPunct="0">
              <a:defRPr sz="1600">
                <a:solidFill>
                  <a:schemeClr val="tx1"/>
                </a:solidFill>
                <a:latin typeface="Arial" pitchFamily="34" charset="0"/>
                <a:ea typeface="ＭＳ Ｐゴシック" pitchFamily="34" charset="-128"/>
              </a:defRPr>
            </a:lvl4pPr>
            <a:lvl5pPr marL="2057400" indent="-228600" eaLnBrk="0" hangingPunct="0">
              <a:defRPr sz="16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16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16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16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1600">
                <a:solidFill>
                  <a:schemeClr val="tx1"/>
                </a:solidFill>
                <a:latin typeface="Arial" pitchFamily="34" charset="0"/>
                <a:ea typeface="ＭＳ Ｐゴシック" pitchFamily="34" charset="-128"/>
              </a:defRPr>
            </a:lvl9pPr>
          </a:lstStyle>
          <a:p>
            <a:pPr eaLnBrk="1" hangingPunct="1"/>
            <a:r>
              <a:rPr lang="it-IT" altLang="it-IT" sz="2400">
                <a:latin typeface="Calibri" panose="020F0502020204030204" pitchFamily="34" charset="0"/>
                <a:cs typeface="Arial" pitchFamily="34" charset="0"/>
              </a:rPr>
              <a:t>Tecnica ad una mano</a:t>
            </a:r>
          </a:p>
        </p:txBody>
      </p:sp>
      <p:pic>
        <p:nvPicPr>
          <p:cNvPr id="25605" name="Immagine 8" descr="figura 15.jp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795963" y="2420938"/>
            <a:ext cx="2093912" cy="3141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06" name="Immagine 9" descr="figura 14.jpg"/>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258888" y="2349500"/>
            <a:ext cx="3143250" cy="3076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7" name="Text Box 3"/>
          <p:cNvSpPr txBox="1">
            <a:spLocks noChangeArrowheads="1"/>
          </p:cNvSpPr>
          <p:nvPr/>
        </p:nvSpPr>
        <p:spPr bwMode="auto">
          <a:xfrm>
            <a:off x="1539875" y="387350"/>
            <a:ext cx="6286500" cy="707886"/>
          </a:xfrm>
          <a:prstGeom prst="rect">
            <a:avLst/>
          </a:prstGeom>
          <a:solidFill>
            <a:schemeClr val="bg1"/>
          </a:solidFill>
          <a:ln w="9525">
            <a:noFill/>
            <a:miter lim="800000"/>
            <a:headEnd/>
            <a:tailEnd/>
          </a:ln>
        </p:spPr>
        <p:txBody>
          <a:bodyPr>
            <a:spAutoFit/>
          </a:bodyPr>
          <a:lstStyle>
            <a:lvl1pPr eaLnBrk="0" hangingPunct="0">
              <a:defRPr sz="1600">
                <a:solidFill>
                  <a:schemeClr val="tx1"/>
                </a:solidFill>
                <a:latin typeface="Arial" pitchFamily="34" charset="0"/>
                <a:ea typeface="ＭＳ Ｐゴシック" pitchFamily="34" charset="-128"/>
              </a:defRPr>
            </a:lvl1pPr>
            <a:lvl2pPr marL="742950" indent="-285750" eaLnBrk="0" hangingPunct="0">
              <a:defRPr sz="1600">
                <a:solidFill>
                  <a:schemeClr val="tx1"/>
                </a:solidFill>
                <a:latin typeface="Arial" pitchFamily="34" charset="0"/>
                <a:ea typeface="ＭＳ Ｐゴシック" pitchFamily="34" charset="-128"/>
              </a:defRPr>
            </a:lvl2pPr>
            <a:lvl3pPr marL="1143000" indent="-228600" eaLnBrk="0" hangingPunct="0">
              <a:defRPr sz="1600">
                <a:solidFill>
                  <a:schemeClr val="tx1"/>
                </a:solidFill>
                <a:latin typeface="Arial" pitchFamily="34" charset="0"/>
                <a:ea typeface="ＭＳ Ｐゴシック" pitchFamily="34" charset="-128"/>
              </a:defRPr>
            </a:lvl3pPr>
            <a:lvl4pPr marL="1600200" indent="-228600" eaLnBrk="0" hangingPunct="0">
              <a:defRPr sz="1600">
                <a:solidFill>
                  <a:schemeClr val="tx1"/>
                </a:solidFill>
                <a:latin typeface="Arial" pitchFamily="34" charset="0"/>
                <a:ea typeface="ＭＳ Ｐゴシック" pitchFamily="34" charset="-128"/>
              </a:defRPr>
            </a:lvl4pPr>
            <a:lvl5pPr marL="2057400" indent="-228600" eaLnBrk="0" hangingPunct="0">
              <a:defRPr sz="16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16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16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16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1600">
                <a:solidFill>
                  <a:schemeClr val="tx1"/>
                </a:solidFill>
                <a:latin typeface="Arial" pitchFamily="34" charset="0"/>
                <a:ea typeface="ＭＳ Ｐゴシック" pitchFamily="34" charset="-128"/>
              </a:defRPr>
            </a:lvl9pPr>
          </a:lstStyle>
          <a:p>
            <a:pPr eaLnBrk="1" hangingPunct="1">
              <a:spcAft>
                <a:spcPct val="80000"/>
              </a:spcAft>
            </a:pPr>
            <a:r>
              <a:rPr lang="it-IT" altLang="it-IT" sz="4000" b="1" dirty="0">
                <a:solidFill>
                  <a:srgbClr val="FF0000"/>
                </a:solidFill>
                <a:latin typeface="Calibri" panose="020F0502020204030204" pitchFamily="34" charset="0"/>
                <a:cs typeface="Arial" pitchFamily="34" charset="0"/>
              </a:rPr>
              <a:t>C – Compressioni toraciche</a:t>
            </a:r>
            <a:endParaRPr lang="it-IT" altLang="it-IT" sz="4000" b="1" dirty="0">
              <a:solidFill>
                <a:srgbClr val="000066"/>
              </a:solidFill>
              <a:latin typeface="Calibri" panose="020F0502020204030204" pitchFamily="34" charset="0"/>
              <a:cs typeface="Arial" pitchFamily="34" charset="0"/>
            </a:endParaRPr>
          </a:p>
        </p:txBody>
      </p:sp>
    </p:spTree>
    <p:extLst>
      <p:ext uri="{BB962C8B-B14F-4D97-AF65-F5344CB8AC3E}">
        <p14:creationId xmlns:p14="http://schemas.microsoft.com/office/powerpoint/2010/main" xmlns="" val="342957055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4"/>
          <p:cNvSpPr>
            <a:spLocks noChangeArrowheads="1"/>
          </p:cNvSpPr>
          <p:nvPr/>
        </p:nvSpPr>
        <p:spPr bwMode="auto">
          <a:xfrm>
            <a:off x="1619250" y="1557338"/>
            <a:ext cx="6500813" cy="1295400"/>
          </a:xfrm>
          <a:prstGeom prst="rect">
            <a:avLst/>
          </a:prstGeom>
          <a:solidFill>
            <a:srgbClr val="F8F8F8"/>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1600">
                <a:solidFill>
                  <a:schemeClr val="tx1"/>
                </a:solidFill>
                <a:latin typeface="Arial" pitchFamily="34" charset="0"/>
                <a:ea typeface="ＭＳ Ｐゴシック" pitchFamily="34" charset="-128"/>
              </a:defRPr>
            </a:lvl1pPr>
            <a:lvl2pPr marL="742950" indent="-285750" eaLnBrk="0" hangingPunct="0">
              <a:defRPr sz="1600">
                <a:solidFill>
                  <a:schemeClr val="tx1"/>
                </a:solidFill>
                <a:latin typeface="Arial" pitchFamily="34" charset="0"/>
                <a:ea typeface="ＭＳ Ｐゴシック" pitchFamily="34" charset="-128"/>
              </a:defRPr>
            </a:lvl2pPr>
            <a:lvl3pPr marL="1143000" indent="-228600" eaLnBrk="0" hangingPunct="0">
              <a:defRPr sz="1600">
                <a:solidFill>
                  <a:schemeClr val="tx1"/>
                </a:solidFill>
                <a:latin typeface="Arial" pitchFamily="34" charset="0"/>
                <a:ea typeface="ＭＳ Ｐゴシック" pitchFamily="34" charset="-128"/>
              </a:defRPr>
            </a:lvl3pPr>
            <a:lvl4pPr marL="1600200" indent="-228600" eaLnBrk="0" hangingPunct="0">
              <a:defRPr sz="1600">
                <a:solidFill>
                  <a:schemeClr val="tx1"/>
                </a:solidFill>
                <a:latin typeface="Arial" pitchFamily="34" charset="0"/>
                <a:ea typeface="ＭＳ Ｐゴシック" pitchFamily="34" charset="-128"/>
              </a:defRPr>
            </a:lvl4pPr>
            <a:lvl5pPr marL="2057400" indent="-228600" eaLnBrk="0" hangingPunct="0">
              <a:defRPr sz="16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16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16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16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1600">
                <a:solidFill>
                  <a:schemeClr val="tx1"/>
                </a:solidFill>
                <a:latin typeface="Arial" pitchFamily="34" charset="0"/>
                <a:ea typeface="ＭＳ Ｐゴシック" pitchFamily="34" charset="-128"/>
              </a:defRPr>
            </a:lvl9pPr>
          </a:lstStyle>
          <a:p>
            <a:pPr eaLnBrk="1" hangingPunct="1"/>
            <a:r>
              <a:rPr lang="it-IT" altLang="it-IT" sz="2800" b="1">
                <a:latin typeface="Calibri" panose="020F0502020204030204" pitchFamily="34" charset="0"/>
              </a:rPr>
              <a:t>Rapporto compressioni:ventilazioni</a:t>
            </a:r>
          </a:p>
          <a:p>
            <a:pPr eaLnBrk="1" hangingPunct="1"/>
            <a:r>
              <a:rPr lang="it-IT" altLang="it-IT" sz="4000" b="1">
                <a:solidFill>
                  <a:srgbClr val="FF0000"/>
                </a:solidFill>
                <a:latin typeface="Calibri" panose="020F0502020204030204" pitchFamily="34" charset="0"/>
              </a:rPr>
              <a:t>15 : 2</a:t>
            </a:r>
          </a:p>
        </p:txBody>
      </p:sp>
      <p:grpSp>
        <p:nvGrpSpPr>
          <p:cNvPr id="2" name="Group 9"/>
          <p:cNvGrpSpPr>
            <a:grpSpLocks/>
          </p:cNvGrpSpPr>
          <p:nvPr/>
        </p:nvGrpSpPr>
        <p:grpSpPr bwMode="auto">
          <a:xfrm>
            <a:off x="1259632" y="2997200"/>
            <a:ext cx="7099300" cy="3155950"/>
            <a:chOff x="884" y="1888"/>
            <a:chExt cx="4472" cy="1988"/>
          </a:xfrm>
        </p:grpSpPr>
        <p:sp>
          <p:nvSpPr>
            <p:cNvPr id="26629" name="Text Box 2"/>
            <p:cNvSpPr txBox="1">
              <a:spLocks noChangeArrowheads="1"/>
            </p:cNvSpPr>
            <p:nvPr/>
          </p:nvSpPr>
          <p:spPr bwMode="auto">
            <a:xfrm>
              <a:off x="884" y="2432"/>
              <a:ext cx="4472" cy="1444"/>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1600">
                  <a:solidFill>
                    <a:schemeClr val="tx1"/>
                  </a:solidFill>
                  <a:latin typeface="Arial" pitchFamily="34" charset="0"/>
                  <a:ea typeface="ＭＳ Ｐゴシック" pitchFamily="34" charset="-128"/>
                </a:defRPr>
              </a:lvl1pPr>
              <a:lvl2pPr marL="742950" indent="-285750" eaLnBrk="0" hangingPunct="0">
                <a:defRPr sz="1600">
                  <a:solidFill>
                    <a:schemeClr val="tx1"/>
                  </a:solidFill>
                  <a:latin typeface="Arial" pitchFamily="34" charset="0"/>
                  <a:ea typeface="ＭＳ Ｐゴシック" pitchFamily="34" charset="-128"/>
                </a:defRPr>
              </a:lvl2pPr>
              <a:lvl3pPr marL="1143000" indent="-228600" eaLnBrk="0" hangingPunct="0">
                <a:defRPr sz="1600">
                  <a:solidFill>
                    <a:schemeClr val="tx1"/>
                  </a:solidFill>
                  <a:latin typeface="Arial" pitchFamily="34" charset="0"/>
                  <a:ea typeface="ＭＳ Ｐゴシック" pitchFamily="34" charset="-128"/>
                </a:defRPr>
              </a:lvl3pPr>
              <a:lvl4pPr marL="1600200" indent="-228600" eaLnBrk="0" hangingPunct="0">
                <a:defRPr sz="1600">
                  <a:solidFill>
                    <a:schemeClr val="tx1"/>
                  </a:solidFill>
                  <a:latin typeface="Arial" pitchFamily="34" charset="0"/>
                  <a:ea typeface="ＭＳ Ｐゴシック" pitchFamily="34" charset="-128"/>
                </a:defRPr>
              </a:lvl4pPr>
              <a:lvl5pPr marL="2057400" indent="-228600" eaLnBrk="0" hangingPunct="0">
                <a:defRPr sz="16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16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16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16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1600">
                  <a:solidFill>
                    <a:schemeClr val="tx1"/>
                  </a:solidFill>
                  <a:latin typeface="Arial" pitchFamily="34" charset="0"/>
                  <a:ea typeface="ＭＳ Ｐゴシック" pitchFamily="34" charset="-128"/>
                </a:defRPr>
              </a:lvl9pPr>
            </a:lstStyle>
            <a:p>
              <a:pPr algn="l" eaLnBrk="1" hangingPunct="1">
                <a:lnSpc>
                  <a:spcPct val="120000"/>
                </a:lnSpc>
              </a:pPr>
              <a:r>
                <a:rPr lang="it-IT" altLang="it-IT" sz="2000" b="1" u="sng">
                  <a:solidFill>
                    <a:srgbClr val="FF0000"/>
                  </a:solidFill>
                  <a:latin typeface="Calibri" panose="020F0502020204030204" pitchFamily="34" charset="0"/>
                  <a:cs typeface="Arial" pitchFamily="34" charset="0"/>
                </a:rPr>
                <a:t>Compressioni:</a:t>
              </a:r>
              <a:r>
                <a:rPr lang="it-IT" altLang="it-IT" sz="2000" u="sng">
                  <a:solidFill>
                    <a:srgbClr val="FF0000"/>
                  </a:solidFill>
                  <a:latin typeface="Calibri" panose="020F0502020204030204" pitchFamily="34" charset="0"/>
                  <a:cs typeface="Arial" pitchFamily="34" charset="0"/>
                </a:rPr>
                <a:t>  </a:t>
              </a:r>
            </a:p>
            <a:p>
              <a:pPr algn="l" eaLnBrk="1" hangingPunct="1">
                <a:lnSpc>
                  <a:spcPct val="120000"/>
                </a:lnSpc>
                <a:buFont typeface="Arial" pitchFamily="34" charset="0"/>
                <a:buChar char="•"/>
              </a:pPr>
              <a:r>
                <a:rPr lang="it-IT" altLang="it-IT" sz="2000">
                  <a:latin typeface="Calibri" panose="020F0502020204030204" pitchFamily="34" charset="0"/>
                  <a:cs typeface="Arial" pitchFamily="34" charset="0"/>
                </a:rPr>
                <a:t> frequenza </a:t>
              </a:r>
              <a:r>
                <a:rPr lang="it-IT" altLang="it-IT" sz="2000" b="1">
                  <a:latin typeface="Calibri" panose="020F0502020204030204" pitchFamily="34" charset="0"/>
                  <a:cs typeface="Arial" pitchFamily="34" charset="0"/>
                </a:rPr>
                <a:t>100-120 /minuto</a:t>
              </a:r>
              <a:r>
                <a:rPr lang="it-IT" altLang="it-IT" sz="2000">
                  <a:latin typeface="Calibri" panose="020F0502020204030204" pitchFamily="34" charset="0"/>
                  <a:cs typeface="Arial" pitchFamily="34" charset="0"/>
                </a:rPr>
                <a:t> </a:t>
              </a:r>
            </a:p>
            <a:p>
              <a:pPr algn="l" eaLnBrk="1" hangingPunct="1">
                <a:lnSpc>
                  <a:spcPct val="120000"/>
                </a:lnSpc>
                <a:buFont typeface="Arial" pitchFamily="34" charset="0"/>
                <a:buChar char="•"/>
              </a:pPr>
              <a:r>
                <a:rPr lang="it-IT" altLang="it-IT" sz="2000">
                  <a:latin typeface="Calibri" panose="020F0502020204030204" pitchFamily="34" charset="0"/>
                  <a:cs typeface="Arial" pitchFamily="34" charset="0"/>
                </a:rPr>
                <a:t> profondità: </a:t>
              </a:r>
              <a:r>
                <a:rPr lang="it-IT" altLang="it-IT" sz="2000" b="1">
                  <a:latin typeface="Calibri" panose="020F0502020204030204" pitchFamily="34" charset="0"/>
                  <a:cs typeface="Arial" pitchFamily="34" charset="0"/>
                </a:rPr>
                <a:t>1/3 diametro antero-posteriore torace</a:t>
              </a:r>
            </a:p>
            <a:p>
              <a:pPr algn="l" eaLnBrk="1" hangingPunct="1">
                <a:lnSpc>
                  <a:spcPct val="120000"/>
                </a:lnSpc>
              </a:pPr>
              <a:r>
                <a:rPr lang="it-IT" altLang="it-IT" sz="2000">
                  <a:latin typeface="Calibri" panose="020F0502020204030204" pitchFamily="34" charset="0"/>
                  <a:cs typeface="Arial" pitchFamily="34" charset="0"/>
                </a:rPr>
                <a:t>                     </a:t>
              </a:r>
              <a:r>
                <a:rPr lang="it-IT" altLang="it-IT">
                  <a:latin typeface="Calibri" panose="020F0502020204030204" pitchFamily="34" charset="0"/>
                  <a:cs typeface="Arial" pitchFamily="34" charset="0"/>
                </a:rPr>
                <a:t>(4 cm nel lattante, 5 cm nel bambino)</a:t>
              </a:r>
            </a:p>
            <a:p>
              <a:pPr algn="l" eaLnBrk="1" hangingPunct="1">
                <a:lnSpc>
                  <a:spcPct val="120000"/>
                </a:lnSpc>
                <a:buFont typeface="Arial" pitchFamily="34" charset="0"/>
                <a:buChar char="•"/>
              </a:pPr>
              <a:r>
                <a:rPr lang="it-IT" altLang="it-IT" sz="2000">
                  <a:latin typeface="Calibri" panose="020F0502020204030204" pitchFamily="34" charset="0"/>
                  <a:cs typeface="Arial" pitchFamily="34" charset="0"/>
                </a:rPr>
                <a:t> </a:t>
              </a:r>
              <a:r>
                <a:rPr lang="it-IT" altLang="it-IT" sz="2000" b="1">
                  <a:latin typeface="Calibri" panose="020F0502020204030204" pitchFamily="34" charset="0"/>
                  <a:cs typeface="Arial" pitchFamily="34" charset="0"/>
                </a:rPr>
                <a:t>limitare</a:t>
              </a:r>
              <a:r>
                <a:rPr lang="it-IT" altLang="it-IT" sz="2000">
                  <a:latin typeface="Calibri" panose="020F0502020204030204" pitchFamily="34" charset="0"/>
                  <a:cs typeface="Arial" pitchFamily="34" charset="0"/>
                </a:rPr>
                <a:t> al minimo </a:t>
              </a:r>
              <a:r>
                <a:rPr lang="it-IT" altLang="it-IT" sz="2000" b="1">
                  <a:latin typeface="Calibri" panose="020F0502020204030204" pitchFamily="34" charset="0"/>
                  <a:cs typeface="Arial" pitchFamily="34" charset="0"/>
                </a:rPr>
                <a:t>le interruzioni</a:t>
              </a:r>
            </a:p>
            <a:p>
              <a:pPr algn="l" eaLnBrk="1" hangingPunct="1">
                <a:lnSpc>
                  <a:spcPct val="120000"/>
                </a:lnSpc>
                <a:buFont typeface="Arial" pitchFamily="34" charset="0"/>
                <a:buChar char="•"/>
              </a:pPr>
              <a:r>
                <a:rPr lang="it-IT" altLang="it-IT" sz="2000">
                  <a:latin typeface="Calibri" panose="020F0502020204030204" pitchFamily="34" charset="0"/>
                  <a:cs typeface="Arial" pitchFamily="34" charset="0"/>
                </a:rPr>
                <a:t> </a:t>
              </a:r>
              <a:r>
                <a:rPr lang="it-IT" altLang="it-IT" sz="2000" b="1">
                  <a:latin typeface="Calibri" panose="020F0502020204030204" pitchFamily="34" charset="0"/>
                  <a:cs typeface="Arial" pitchFamily="34" charset="0"/>
                </a:rPr>
                <a:t>rilasciare completamente</a:t>
              </a:r>
              <a:r>
                <a:rPr lang="it-IT" altLang="it-IT" sz="2000">
                  <a:latin typeface="Calibri" panose="020F0502020204030204" pitchFamily="34" charset="0"/>
                  <a:cs typeface="Arial" pitchFamily="34" charset="0"/>
                </a:rPr>
                <a:t> dopo ogni compressione</a:t>
              </a:r>
            </a:p>
          </p:txBody>
        </p:sp>
        <p:sp>
          <p:nvSpPr>
            <p:cNvPr id="16" name="Freccia in giù 15"/>
            <p:cNvSpPr/>
            <p:nvPr/>
          </p:nvSpPr>
          <p:spPr>
            <a:xfrm>
              <a:off x="2925" y="1888"/>
              <a:ext cx="360" cy="314"/>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it-IT">
                <a:solidFill>
                  <a:srgbClr val="FFFFFF"/>
                </a:solidFill>
                <a:latin typeface="Calibri" panose="020F0502020204030204" pitchFamily="34" charset="0"/>
              </a:endParaRPr>
            </a:p>
          </p:txBody>
        </p:sp>
      </p:grpSp>
      <p:sp>
        <p:nvSpPr>
          <p:cNvPr id="26628" name="Text Box 3"/>
          <p:cNvSpPr txBox="1">
            <a:spLocks noChangeArrowheads="1"/>
          </p:cNvSpPr>
          <p:nvPr/>
        </p:nvSpPr>
        <p:spPr bwMode="auto">
          <a:xfrm>
            <a:off x="1539875" y="387350"/>
            <a:ext cx="6286500" cy="707886"/>
          </a:xfrm>
          <a:prstGeom prst="rect">
            <a:avLst/>
          </a:prstGeom>
          <a:solidFill>
            <a:schemeClr val="bg1"/>
          </a:solidFill>
          <a:ln w="9525">
            <a:noFill/>
            <a:miter lim="800000"/>
            <a:headEnd/>
            <a:tailEnd/>
          </a:ln>
        </p:spPr>
        <p:txBody>
          <a:bodyPr>
            <a:spAutoFit/>
          </a:bodyPr>
          <a:lstStyle>
            <a:lvl1pPr eaLnBrk="0" hangingPunct="0">
              <a:defRPr sz="1600">
                <a:solidFill>
                  <a:schemeClr val="tx1"/>
                </a:solidFill>
                <a:latin typeface="Arial" pitchFamily="34" charset="0"/>
                <a:ea typeface="ＭＳ Ｐゴシック" pitchFamily="34" charset="-128"/>
              </a:defRPr>
            </a:lvl1pPr>
            <a:lvl2pPr marL="742950" indent="-285750" eaLnBrk="0" hangingPunct="0">
              <a:defRPr sz="1600">
                <a:solidFill>
                  <a:schemeClr val="tx1"/>
                </a:solidFill>
                <a:latin typeface="Arial" pitchFamily="34" charset="0"/>
                <a:ea typeface="ＭＳ Ｐゴシック" pitchFamily="34" charset="-128"/>
              </a:defRPr>
            </a:lvl2pPr>
            <a:lvl3pPr marL="1143000" indent="-228600" eaLnBrk="0" hangingPunct="0">
              <a:defRPr sz="1600">
                <a:solidFill>
                  <a:schemeClr val="tx1"/>
                </a:solidFill>
                <a:latin typeface="Arial" pitchFamily="34" charset="0"/>
                <a:ea typeface="ＭＳ Ｐゴシック" pitchFamily="34" charset="-128"/>
              </a:defRPr>
            </a:lvl3pPr>
            <a:lvl4pPr marL="1600200" indent="-228600" eaLnBrk="0" hangingPunct="0">
              <a:defRPr sz="1600">
                <a:solidFill>
                  <a:schemeClr val="tx1"/>
                </a:solidFill>
                <a:latin typeface="Arial" pitchFamily="34" charset="0"/>
                <a:ea typeface="ＭＳ Ｐゴシック" pitchFamily="34" charset="-128"/>
              </a:defRPr>
            </a:lvl4pPr>
            <a:lvl5pPr marL="2057400" indent="-228600" eaLnBrk="0" hangingPunct="0">
              <a:defRPr sz="16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16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16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16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1600">
                <a:solidFill>
                  <a:schemeClr val="tx1"/>
                </a:solidFill>
                <a:latin typeface="Arial" pitchFamily="34" charset="0"/>
                <a:ea typeface="ＭＳ Ｐゴシック" pitchFamily="34" charset="-128"/>
              </a:defRPr>
            </a:lvl9pPr>
          </a:lstStyle>
          <a:p>
            <a:pPr eaLnBrk="1" hangingPunct="1">
              <a:spcAft>
                <a:spcPct val="80000"/>
              </a:spcAft>
            </a:pPr>
            <a:r>
              <a:rPr lang="it-IT" altLang="it-IT" sz="4000" b="1" dirty="0">
                <a:solidFill>
                  <a:srgbClr val="FF0000"/>
                </a:solidFill>
                <a:latin typeface="Calibri" panose="020F0502020204030204" pitchFamily="34" charset="0"/>
                <a:cs typeface="Arial" pitchFamily="34" charset="0"/>
              </a:rPr>
              <a:t>C – Compressioni toraciche</a:t>
            </a:r>
            <a:endParaRPr lang="it-IT" altLang="it-IT" sz="4000" b="1" dirty="0">
              <a:solidFill>
                <a:srgbClr val="000066"/>
              </a:solidFill>
              <a:latin typeface="Calibri" panose="020F0502020204030204" pitchFamily="34" charset="0"/>
              <a:cs typeface="Arial" pitchFamily="34" charset="0"/>
            </a:endParaRPr>
          </a:p>
        </p:txBody>
      </p:sp>
    </p:spTree>
    <p:extLst>
      <p:ext uri="{BB962C8B-B14F-4D97-AF65-F5344CB8AC3E}">
        <p14:creationId xmlns:p14="http://schemas.microsoft.com/office/powerpoint/2010/main" xmlns="" val="14660278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5" name="Rectangle 2"/>
          <p:cNvSpPr>
            <a:spLocks/>
          </p:cNvSpPr>
          <p:nvPr/>
        </p:nvSpPr>
        <p:spPr bwMode="auto">
          <a:xfrm>
            <a:off x="448080" y="1988840"/>
            <a:ext cx="8150578" cy="1377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40639" bIns="0"/>
          <a:lstStyle>
            <a:lvl1pPr marL="39688" eaLnBrk="0" hangingPunct="0">
              <a:spcBef>
                <a:spcPts val="700"/>
              </a:spcBef>
              <a:buClr>
                <a:srgbClr val="FFFFFF"/>
              </a:buClr>
              <a:buSzPct val="100000"/>
              <a:buFont typeface="Comic Sans MS" pitchFamily="66" charset="0"/>
              <a:buChar char="•"/>
              <a:tabLst>
                <a:tab pos="1181100" algn="l"/>
                <a:tab pos="2247900" algn="l"/>
                <a:tab pos="2603500" algn="l"/>
                <a:tab pos="2844800" algn="l"/>
                <a:tab pos="3657600" algn="l"/>
              </a:tabLst>
              <a:defRPr sz="2400">
                <a:solidFill>
                  <a:srgbClr val="FFFFFF"/>
                </a:solidFill>
                <a:latin typeface="Comic Sans MS" pitchFamily="66" charset="0"/>
                <a:sym typeface="Comic Sans MS" pitchFamily="66" charset="0"/>
              </a:defRPr>
            </a:lvl1pPr>
            <a:lvl2pPr marL="742950" indent="-285750" eaLnBrk="0" hangingPunct="0">
              <a:spcBef>
                <a:spcPts val="700"/>
              </a:spcBef>
              <a:buClr>
                <a:srgbClr val="FFFFFF"/>
              </a:buClr>
              <a:buSzPct val="100000"/>
              <a:buFont typeface="Comic Sans MS" pitchFamily="66" charset="0"/>
              <a:buChar char="–"/>
              <a:tabLst>
                <a:tab pos="1181100" algn="l"/>
                <a:tab pos="2247900" algn="l"/>
                <a:tab pos="2603500" algn="l"/>
                <a:tab pos="2844800" algn="l"/>
                <a:tab pos="3657600" algn="l"/>
              </a:tabLst>
              <a:defRPr sz="2400">
                <a:solidFill>
                  <a:srgbClr val="FFFFFF"/>
                </a:solidFill>
                <a:latin typeface="Comic Sans MS" pitchFamily="66" charset="0"/>
                <a:sym typeface="Comic Sans MS" pitchFamily="66" charset="0"/>
              </a:defRPr>
            </a:lvl2pPr>
            <a:lvl3pPr marL="1143000" indent="-228600" eaLnBrk="0" hangingPunct="0">
              <a:spcBef>
                <a:spcPts val="700"/>
              </a:spcBef>
              <a:buClr>
                <a:srgbClr val="FFFFFF"/>
              </a:buClr>
              <a:buSzPct val="100000"/>
              <a:buFont typeface="Comic Sans MS" pitchFamily="66" charset="0"/>
              <a:buChar char="•"/>
              <a:tabLst>
                <a:tab pos="1181100" algn="l"/>
                <a:tab pos="2247900" algn="l"/>
                <a:tab pos="2603500" algn="l"/>
                <a:tab pos="2844800" algn="l"/>
                <a:tab pos="3657600" algn="l"/>
              </a:tabLst>
              <a:defRPr sz="2400">
                <a:solidFill>
                  <a:srgbClr val="FFFFFF"/>
                </a:solidFill>
                <a:latin typeface="Comic Sans MS" pitchFamily="66" charset="0"/>
                <a:sym typeface="Comic Sans MS" pitchFamily="66" charset="0"/>
              </a:defRPr>
            </a:lvl3pPr>
            <a:lvl4pPr marL="1600200" indent="-228600" eaLnBrk="0" hangingPunct="0">
              <a:spcBef>
                <a:spcPts val="700"/>
              </a:spcBef>
              <a:buClr>
                <a:srgbClr val="FFFFFF"/>
              </a:buClr>
              <a:buSzPct val="100000"/>
              <a:buFont typeface="Comic Sans MS" pitchFamily="66" charset="0"/>
              <a:buChar char="–"/>
              <a:tabLst>
                <a:tab pos="1181100" algn="l"/>
                <a:tab pos="2247900" algn="l"/>
                <a:tab pos="2603500" algn="l"/>
                <a:tab pos="2844800" algn="l"/>
                <a:tab pos="3657600" algn="l"/>
              </a:tabLst>
              <a:defRPr sz="2400">
                <a:solidFill>
                  <a:srgbClr val="FFFFFF"/>
                </a:solidFill>
                <a:latin typeface="Comic Sans MS" pitchFamily="66" charset="0"/>
                <a:sym typeface="Comic Sans MS" pitchFamily="66" charset="0"/>
              </a:defRPr>
            </a:lvl4pPr>
            <a:lvl5pPr marL="2057400" indent="-228600" eaLnBrk="0" hangingPunct="0">
              <a:spcBef>
                <a:spcPts val="700"/>
              </a:spcBef>
              <a:buClr>
                <a:srgbClr val="FFFFFF"/>
              </a:buClr>
              <a:buSzPct val="100000"/>
              <a:buFont typeface="Comic Sans MS" pitchFamily="66" charset="0"/>
              <a:buChar char="»"/>
              <a:tabLst>
                <a:tab pos="1181100" algn="l"/>
                <a:tab pos="2247900" algn="l"/>
                <a:tab pos="2603500" algn="l"/>
                <a:tab pos="2844800" algn="l"/>
                <a:tab pos="3657600" algn="l"/>
              </a:tabLst>
              <a:defRPr sz="2400">
                <a:solidFill>
                  <a:srgbClr val="FFFFFF"/>
                </a:solidFill>
                <a:latin typeface="Comic Sans MS" pitchFamily="66" charset="0"/>
                <a:sym typeface="Comic Sans MS" pitchFamily="66" charset="0"/>
              </a:defRPr>
            </a:lvl5pPr>
            <a:lvl6pPr marL="2514600" indent="-228600" eaLnBrk="0" fontAlgn="base" hangingPunct="0">
              <a:spcBef>
                <a:spcPts val="700"/>
              </a:spcBef>
              <a:spcAft>
                <a:spcPct val="0"/>
              </a:spcAft>
              <a:buClr>
                <a:srgbClr val="FFFFFF"/>
              </a:buClr>
              <a:buSzPct val="100000"/>
              <a:buFont typeface="Comic Sans MS" pitchFamily="66" charset="0"/>
              <a:buChar char="»"/>
              <a:tabLst>
                <a:tab pos="1181100" algn="l"/>
                <a:tab pos="2247900" algn="l"/>
                <a:tab pos="2603500" algn="l"/>
                <a:tab pos="2844800" algn="l"/>
                <a:tab pos="3657600" algn="l"/>
              </a:tabLst>
              <a:defRPr sz="2400">
                <a:solidFill>
                  <a:srgbClr val="FFFFFF"/>
                </a:solidFill>
                <a:latin typeface="Comic Sans MS" pitchFamily="66" charset="0"/>
                <a:sym typeface="Comic Sans MS" pitchFamily="66" charset="0"/>
              </a:defRPr>
            </a:lvl6pPr>
            <a:lvl7pPr marL="2971800" indent="-228600" eaLnBrk="0" fontAlgn="base" hangingPunct="0">
              <a:spcBef>
                <a:spcPts val="700"/>
              </a:spcBef>
              <a:spcAft>
                <a:spcPct val="0"/>
              </a:spcAft>
              <a:buClr>
                <a:srgbClr val="FFFFFF"/>
              </a:buClr>
              <a:buSzPct val="100000"/>
              <a:buFont typeface="Comic Sans MS" pitchFamily="66" charset="0"/>
              <a:buChar char="»"/>
              <a:tabLst>
                <a:tab pos="1181100" algn="l"/>
                <a:tab pos="2247900" algn="l"/>
                <a:tab pos="2603500" algn="l"/>
                <a:tab pos="2844800" algn="l"/>
                <a:tab pos="3657600" algn="l"/>
              </a:tabLst>
              <a:defRPr sz="2400">
                <a:solidFill>
                  <a:srgbClr val="FFFFFF"/>
                </a:solidFill>
                <a:latin typeface="Comic Sans MS" pitchFamily="66" charset="0"/>
                <a:sym typeface="Comic Sans MS" pitchFamily="66" charset="0"/>
              </a:defRPr>
            </a:lvl7pPr>
            <a:lvl8pPr marL="3429000" indent="-228600" eaLnBrk="0" fontAlgn="base" hangingPunct="0">
              <a:spcBef>
                <a:spcPts val="700"/>
              </a:spcBef>
              <a:spcAft>
                <a:spcPct val="0"/>
              </a:spcAft>
              <a:buClr>
                <a:srgbClr val="FFFFFF"/>
              </a:buClr>
              <a:buSzPct val="100000"/>
              <a:buFont typeface="Comic Sans MS" pitchFamily="66" charset="0"/>
              <a:buChar char="»"/>
              <a:tabLst>
                <a:tab pos="1181100" algn="l"/>
                <a:tab pos="2247900" algn="l"/>
                <a:tab pos="2603500" algn="l"/>
                <a:tab pos="2844800" algn="l"/>
                <a:tab pos="3657600" algn="l"/>
              </a:tabLst>
              <a:defRPr sz="2400">
                <a:solidFill>
                  <a:srgbClr val="FFFFFF"/>
                </a:solidFill>
                <a:latin typeface="Comic Sans MS" pitchFamily="66" charset="0"/>
                <a:sym typeface="Comic Sans MS" pitchFamily="66" charset="0"/>
              </a:defRPr>
            </a:lvl8pPr>
            <a:lvl9pPr marL="3886200" indent="-228600" eaLnBrk="0" fontAlgn="base" hangingPunct="0">
              <a:spcBef>
                <a:spcPts val="700"/>
              </a:spcBef>
              <a:spcAft>
                <a:spcPct val="0"/>
              </a:spcAft>
              <a:buClr>
                <a:srgbClr val="FFFFFF"/>
              </a:buClr>
              <a:buSzPct val="100000"/>
              <a:buFont typeface="Comic Sans MS" pitchFamily="66" charset="0"/>
              <a:buChar char="»"/>
              <a:tabLst>
                <a:tab pos="1181100" algn="l"/>
                <a:tab pos="2247900" algn="l"/>
                <a:tab pos="2603500" algn="l"/>
                <a:tab pos="2844800" algn="l"/>
                <a:tab pos="3657600" algn="l"/>
              </a:tabLst>
              <a:defRPr sz="2400">
                <a:solidFill>
                  <a:srgbClr val="FFFFFF"/>
                </a:solidFill>
                <a:latin typeface="Comic Sans MS" pitchFamily="66" charset="0"/>
                <a:sym typeface="Comic Sans MS" pitchFamily="66" charset="0"/>
              </a:defRPr>
            </a:lvl9pPr>
          </a:lstStyle>
          <a:p>
            <a:pPr algn="ctr" eaLnBrk="1" hangingPunct="1">
              <a:spcBef>
                <a:spcPts val="2400"/>
              </a:spcBef>
              <a:buClrTx/>
              <a:buSzTx/>
              <a:buFontTx/>
              <a:buNone/>
            </a:pPr>
            <a:r>
              <a:rPr lang="en-US" altLang="it-IT" sz="4000" b="1" dirty="0" smtClean="0">
                <a:solidFill>
                  <a:srgbClr val="0070C0"/>
                </a:solidFill>
                <a:latin typeface="Calibri" panose="020F0502020204030204" pitchFamily="34" charset="0"/>
                <a:cs typeface="Tahoma" pitchFamily="34" charset="0"/>
                <a:sym typeface="Tahoma" pitchFamily="34" charset="0"/>
              </a:rPr>
              <a:t>RCP</a:t>
            </a:r>
            <a:endParaRPr lang="en-US" altLang="it-IT" sz="4000" b="1" dirty="0">
              <a:solidFill>
                <a:srgbClr val="0070C0"/>
              </a:solidFill>
              <a:latin typeface="Calibri" panose="020F0502020204030204" pitchFamily="34" charset="0"/>
              <a:cs typeface="Tahoma" pitchFamily="34" charset="0"/>
              <a:sym typeface="Tahoma" pitchFamily="34" charset="0"/>
            </a:endParaRPr>
          </a:p>
          <a:p>
            <a:pPr algn="ctr" eaLnBrk="1" hangingPunct="1">
              <a:spcBef>
                <a:spcPts val="1450"/>
              </a:spcBef>
              <a:buClrTx/>
              <a:buSzTx/>
              <a:buFontTx/>
              <a:buNone/>
            </a:pPr>
            <a:r>
              <a:rPr lang="en-US" altLang="it-IT" b="1" dirty="0">
                <a:solidFill>
                  <a:srgbClr val="0070C0"/>
                </a:solidFill>
                <a:latin typeface="Calibri" panose="020F0502020204030204" pitchFamily="34" charset="0"/>
                <a:cs typeface="Tahoma" pitchFamily="34" charset="0"/>
                <a:sym typeface="Tahoma" pitchFamily="34" charset="0"/>
              </a:rPr>
              <a:t>+ </a:t>
            </a:r>
            <a:r>
              <a:rPr lang="en-US" altLang="it-IT" b="1" dirty="0" smtClean="0">
                <a:solidFill>
                  <a:srgbClr val="0070C0"/>
                </a:solidFill>
                <a:latin typeface="Calibri" panose="020F0502020204030204" pitchFamily="34" charset="0"/>
                <a:cs typeface="Tahoma" pitchFamily="34" charset="0"/>
                <a:sym typeface="Tahoma" pitchFamily="34" charset="0"/>
              </a:rPr>
              <a:t> MONITOR </a:t>
            </a:r>
            <a:r>
              <a:rPr lang="en-US" altLang="it-IT" b="1" dirty="0">
                <a:solidFill>
                  <a:srgbClr val="0070C0"/>
                </a:solidFill>
                <a:latin typeface="Calibri" panose="020F0502020204030204" pitchFamily="34" charset="0"/>
                <a:cs typeface="Tahoma" pitchFamily="34" charset="0"/>
                <a:sym typeface="Tahoma" pitchFamily="34" charset="0"/>
              </a:rPr>
              <a:t>o DEFIBRILLATORE</a:t>
            </a:r>
          </a:p>
        </p:txBody>
      </p:sp>
      <p:sp>
        <p:nvSpPr>
          <p:cNvPr id="135171" name="Line 3"/>
          <p:cNvSpPr>
            <a:spLocks noChangeShapeType="1"/>
          </p:cNvSpPr>
          <p:nvPr/>
        </p:nvSpPr>
        <p:spPr bwMode="auto">
          <a:xfrm flipH="1">
            <a:off x="2956019" y="3502220"/>
            <a:ext cx="1371600" cy="914400"/>
          </a:xfrm>
          <a:prstGeom prst="line">
            <a:avLst/>
          </a:prstGeom>
          <a:noFill/>
          <a:ln w="38100" cap="sq">
            <a:solidFill>
              <a:srgbClr val="000066"/>
            </a:solidFill>
            <a:round/>
            <a:headEnd/>
            <a:tailEnd type="triangle" w="sm" len="sm"/>
          </a:ln>
          <a:extLst>
            <a:ext uri="{909E8E84-426E-40DD-AFC4-6F175D3DCCD1}">
              <a14:hiddenFill xmlns:a14="http://schemas.microsoft.com/office/drawing/2010/main" xmlns="">
                <a:noFill/>
              </a14:hiddenFill>
            </a:ext>
          </a:extLst>
        </p:spPr>
        <p:txBody>
          <a:bodyPr lIns="0" tIns="0" rIns="0" bIns="0"/>
          <a:lstStyle/>
          <a:p>
            <a:endParaRPr lang="it-IT">
              <a:solidFill>
                <a:srgbClr val="0070C0"/>
              </a:solidFill>
              <a:latin typeface="Calibri" panose="020F0502020204030204" pitchFamily="34" charset="0"/>
            </a:endParaRPr>
          </a:p>
        </p:txBody>
      </p:sp>
      <p:sp>
        <p:nvSpPr>
          <p:cNvPr id="135172" name="Line 4"/>
          <p:cNvSpPr>
            <a:spLocks noChangeShapeType="1"/>
          </p:cNvSpPr>
          <p:nvPr/>
        </p:nvSpPr>
        <p:spPr bwMode="auto">
          <a:xfrm>
            <a:off x="4748130" y="3429195"/>
            <a:ext cx="1422400" cy="990600"/>
          </a:xfrm>
          <a:prstGeom prst="line">
            <a:avLst/>
          </a:prstGeom>
          <a:noFill/>
          <a:ln w="38100" cap="sq">
            <a:solidFill>
              <a:srgbClr val="000066"/>
            </a:solidFill>
            <a:round/>
            <a:headEnd/>
            <a:tailEnd type="triangle" w="sm" len="sm"/>
          </a:ln>
          <a:extLst>
            <a:ext uri="{909E8E84-426E-40DD-AFC4-6F175D3DCCD1}">
              <a14:hiddenFill xmlns:a14="http://schemas.microsoft.com/office/drawing/2010/main" xmlns="">
                <a:noFill/>
              </a14:hiddenFill>
            </a:ext>
          </a:extLst>
        </p:spPr>
        <p:txBody>
          <a:bodyPr lIns="0" tIns="0" rIns="0" bIns="0"/>
          <a:lstStyle/>
          <a:p>
            <a:endParaRPr lang="it-IT">
              <a:solidFill>
                <a:srgbClr val="0070C0"/>
              </a:solidFill>
              <a:latin typeface="Calibri" panose="020F0502020204030204" pitchFamily="34" charset="0"/>
            </a:endParaRPr>
          </a:p>
        </p:txBody>
      </p:sp>
      <p:sp>
        <p:nvSpPr>
          <p:cNvPr id="135173" name="Rectangle 5"/>
          <p:cNvSpPr>
            <a:spLocks/>
          </p:cNvSpPr>
          <p:nvPr/>
        </p:nvSpPr>
        <p:spPr bwMode="auto">
          <a:xfrm>
            <a:off x="4204852" y="4508695"/>
            <a:ext cx="4831644"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40639" bIns="0"/>
          <a:lstStyle>
            <a:lvl1pPr marL="39688" eaLnBrk="0" hangingPunct="0">
              <a:spcBef>
                <a:spcPts val="700"/>
              </a:spcBef>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1pPr>
            <a:lvl2pPr marL="742950" indent="-285750" eaLnBrk="0" hangingPunct="0">
              <a:spcBef>
                <a:spcPts val="700"/>
              </a:spcBef>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2pPr>
            <a:lvl3pPr marL="1143000" indent="-228600" eaLnBrk="0" hangingPunct="0">
              <a:spcBef>
                <a:spcPts val="700"/>
              </a:spcBef>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3pPr>
            <a:lvl4pPr marL="1600200" indent="-228600" eaLnBrk="0" hangingPunct="0">
              <a:spcBef>
                <a:spcPts val="700"/>
              </a:spcBef>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4pPr>
            <a:lvl5pPr marL="2057400" indent="-228600" eaLnBrk="0" hangingPunct="0">
              <a:spcBef>
                <a:spcPts val="700"/>
              </a:spcBef>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5pPr>
            <a:lvl6pPr marL="2514600" indent="-228600" eaLnBrk="0" fontAlgn="base" hangingPunct="0">
              <a:spcBef>
                <a:spcPts val="700"/>
              </a:spcBef>
              <a:spcAft>
                <a:spcPct val="0"/>
              </a:spcAft>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6pPr>
            <a:lvl7pPr marL="2971800" indent="-228600" eaLnBrk="0" fontAlgn="base" hangingPunct="0">
              <a:spcBef>
                <a:spcPts val="700"/>
              </a:spcBef>
              <a:spcAft>
                <a:spcPct val="0"/>
              </a:spcAft>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7pPr>
            <a:lvl8pPr marL="3429000" indent="-228600" eaLnBrk="0" fontAlgn="base" hangingPunct="0">
              <a:spcBef>
                <a:spcPts val="700"/>
              </a:spcBef>
              <a:spcAft>
                <a:spcPct val="0"/>
              </a:spcAft>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8pPr>
            <a:lvl9pPr marL="3886200" indent="-228600" eaLnBrk="0" fontAlgn="base" hangingPunct="0">
              <a:spcBef>
                <a:spcPts val="700"/>
              </a:spcBef>
              <a:spcAft>
                <a:spcPct val="0"/>
              </a:spcAft>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9pPr>
          </a:lstStyle>
          <a:p>
            <a:pPr algn="ctr" eaLnBrk="1" hangingPunct="1">
              <a:spcBef>
                <a:spcPts val="1450"/>
              </a:spcBef>
              <a:buClrTx/>
              <a:buSzTx/>
              <a:buFontTx/>
              <a:buNone/>
            </a:pPr>
            <a:r>
              <a:rPr lang="en-US" altLang="it-IT" sz="2600" b="1">
                <a:solidFill>
                  <a:srgbClr val="0070C0"/>
                </a:solidFill>
                <a:latin typeface="Calibri" panose="020F0502020204030204" pitchFamily="34" charset="0"/>
                <a:cs typeface="Tahoma" pitchFamily="34" charset="0"/>
                <a:sym typeface="Tahoma" pitchFamily="34" charset="0"/>
              </a:rPr>
              <a:t>Ritmo defibrillabile</a:t>
            </a:r>
            <a:r>
              <a:rPr lang="en-US" altLang="it-IT" b="1">
                <a:solidFill>
                  <a:srgbClr val="0070C0"/>
                </a:solidFill>
                <a:latin typeface="Calibri" panose="020F0502020204030204" pitchFamily="34" charset="0"/>
                <a:cs typeface="Tahoma" pitchFamily="34" charset="0"/>
                <a:sym typeface="Tahoma" pitchFamily="34" charset="0"/>
              </a:rPr>
              <a:t> </a:t>
            </a:r>
          </a:p>
          <a:p>
            <a:pPr algn="ctr" eaLnBrk="1" hangingPunct="1">
              <a:spcBef>
                <a:spcPts val="1450"/>
              </a:spcBef>
              <a:buClrTx/>
              <a:buSzTx/>
              <a:buFontTx/>
              <a:buNone/>
            </a:pPr>
            <a:r>
              <a:rPr lang="en-US" altLang="it-IT" b="1">
                <a:solidFill>
                  <a:srgbClr val="0070C0"/>
                </a:solidFill>
                <a:latin typeface="Calibri" panose="020F0502020204030204" pitchFamily="34" charset="0"/>
                <a:cs typeface="Tahoma" pitchFamily="34" charset="0"/>
                <a:sym typeface="Tahoma" pitchFamily="34" charset="0"/>
              </a:rPr>
              <a:t>  Fibrillazione Ventricolare (FV)     Tachicardia Ventricolare (TV) </a:t>
            </a:r>
          </a:p>
        </p:txBody>
      </p:sp>
      <p:sp>
        <p:nvSpPr>
          <p:cNvPr id="135174" name="Rectangle 6"/>
          <p:cNvSpPr>
            <a:spLocks/>
          </p:cNvSpPr>
          <p:nvPr/>
        </p:nvSpPr>
        <p:spPr bwMode="auto">
          <a:xfrm>
            <a:off x="238219" y="4508695"/>
            <a:ext cx="4064001"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40639" bIns="0"/>
          <a:lstStyle>
            <a:lvl1pPr marL="39688" eaLnBrk="0" hangingPunct="0">
              <a:spcBef>
                <a:spcPts val="700"/>
              </a:spcBef>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1pPr>
            <a:lvl2pPr marL="742950" indent="-285750" eaLnBrk="0" hangingPunct="0">
              <a:spcBef>
                <a:spcPts val="700"/>
              </a:spcBef>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2pPr>
            <a:lvl3pPr marL="1143000" indent="-228600" eaLnBrk="0" hangingPunct="0">
              <a:spcBef>
                <a:spcPts val="700"/>
              </a:spcBef>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3pPr>
            <a:lvl4pPr marL="1600200" indent="-228600" eaLnBrk="0" hangingPunct="0">
              <a:spcBef>
                <a:spcPts val="700"/>
              </a:spcBef>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4pPr>
            <a:lvl5pPr marL="2057400" indent="-228600" eaLnBrk="0" hangingPunct="0">
              <a:spcBef>
                <a:spcPts val="700"/>
              </a:spcBef>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5pPr>
            <a:lvl6pPr marL="2514600" indent="-228600" eaLnBrk="0" fontAlgn="base" hangingPunct="0">
              <a:spcBef>
                <a:spcPts val="700"/>
              </a:spcBef>
              <a:spcAft>
                <a:spcPct val="0"/>
              </a:spcAft>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6pPr>
            <a:lvl7pPr marL="2971800" indent="-228600" eaLnBrk="0" fontAlgn="base" hangingPunct="0">
              <a:spcBef>
                <a:spcPts val="700"/>
              </a:spcBef>
              <a:spcAft>
                <a:spcPct val="0"/>
              </a:spcAft>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7pPr>
            <a:lvl8pPr marL="3429000" indent="-228600" eaLnBrk="0" fontAlgn="base" hangingPunct="0">
              <a:spcBef>
                <a:spcPts val="700"/>
              </a:spcBef>
              <a:spcAft>
                <a:spcPct val="0"/>
              </a:spcAft>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8pPr>
            <a:lvl9pPr marL="3886200" indent="-228600" eaLnBrk="0" fontAlgn="base" hangingPunct="0">
              <a:spcBef>
                <a:spcPts val="700"/>
              </a:spcBef>
              <a:spcAft>
                <a:spcPct val="0"/>
              </a:spcAft>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9pPr>
          </a:lstStyle>
          <a:p>
            <a:pPr algn="ctr" eaLnBrk="1" hangingPunct="1">
              <a:spcBef>
                <a:spcPts val="1450"/>
              </a:spcBef>
              <a:buClrTx/>
              <a:buSzTx/>
              <a:buFontTx/>
              <a:buNone/>
            </a:pPr>
            <a:r>
              <a:rPr lang="en-US" altLang="it-IT" sz="2600" b="1">
                <a:solidFill>
                  <a:srgbClr val="0070C0"/>
                </a:solidFill>
                <a:latin typeface="Calibri" panose="020F0502020204030204" pitchFamily="34" charset="0"/>
                <a:cs typeface="Tahoma" pitchFamily="34" charset="0"/>
                <a:sym typeface="Tahoma" pitchFamily="34" charset="0"/>
              </a:rPr>
              <a:t>Ritmo non defibrillabile</a:t>
            </a:r>
          </a:p>
          <a:p>
            <a:pPr algn="ctr" eaLnBrk="1" hangingPunct="1">
              <a:spcBef>
                <a:spcPts val="1450"/>
              </a:spcBef>
              <a:buClrTx/>
              <a:buSzTx/>
              <a:buFontTx/>
              <a:buNone/>
            </a:pPr>
            <a:r>
              <a:rPr lang="en-US" altLang="it-IT" b="1">
                <a:solidFill>
                  <a:srgbClr val="0070C0"/>
                </a:solidFill>
                <a:latin typeface="Calibri" panose="020F0502020204030204" pitchFamily="34" charset="0"/>
                <a:cs typeface="Tahoma" pitchFamily="34" charset="0"/>
                <a:sym typeface="Tahoma" pitchFamily="34" charset="0"/>
              </a:rPr>
              <a:t> Asistolia/ Attività Elettrica senza Polso (PEA) </a:t>
            </a:r>
          </a:p>
        </p:txBody>
      </p:sp>
      <p:sp>
        <p:nvSpPr>
          <p:cNvPr id="8" name="Rectangle 61"/>
          <p:cNvSpPr>
            <a:spLocks noChangeArrowheads="1"/>
          </p:cNvSpPr>
          <p:nvPr/>
        </p:nvSpPr>
        <p:spPr bwMode="auto">
          <a:xfrm>
            <a:off x="827584" y="116632"/>
            <a:ext cx="7724038" cy="1446550"/>
          </a:xfrm>
          <a:prstGeom prst="rect">
            <a:avLst/>
          </a:prstGeom>
          <a:noFill/>
          <a:ln w="12700">
            <a:noFill/>
            <a:miter lim="800000"/>
            <a:headEnd/>
            <a:tailEnd/>
          </a:ln>
          <a:effectLst/>
          <a:extLst>
            <a:ext uri="{909E8E84-426E-40DD-AFC4-6F175D3DCCD1}">
              <a14:hiddenFill xmlns:a14="http://schemas.microsoft.com/office/drawing/2010/main" xmlns="">
                <a:solidFill>
                  <a:srgbClr val="FFFF99"/>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ctr" hangingPunct="1">
              <a:lnSpc>
                <a:spcPct val="100000"/>
              </a:lnSpc>
              <a:buClrTx/>
              <a:buSzTx/>
              <a:buFontTx/>
              <a:buNone/>
            </a:pPr>
            <a:r>
              <a:rPr lang="en-US" altLang="it-IT" sz="4400" b="1" dirty="0">
                <a:solidFill>
                  <a:srgbClr val="FF0000"/>
                </a:solidFill>
                <a:latin typeface="Calibri" panose="020F0502020204030204" pitchFamily="34" charset="0"/>
              </a:rPr>
              <a:t>ALGORITMO </a:t>
            </a:r>
            <a:endParaRPr lang="en-US" altLang="it-IT" sz="4400" b="1" dirty="0" smtClean="0">
              <a:solidFill>
                <a:srgbClr val="FF0000"/>
              </a:solidFill>
              <a:latin typeface="Calibri" panose="020F0502020204030204" pitchFamily="34" charset="0"/>
            </a:endParaRPr>
          </a:p>
          <a:p>
            <a:pPr algn="ctr" hangingPunct="1">
              <a:lnSpc>
                <a:spcPct val="100000"/>
              </a:lnSpc>
              <a:buClrTx/>
              <a:buSzTx/>
              <a:buFontTx/>
              <a:buNone/>
            </a:pPr>
            <a:r>
              <a:rPr lang="en-US" altLang="it-IT" sz="4400" b="1" dirty="0" smtClean="0">
                <a:solidFill>
                  <a:srgbClr val="FF0000"/>
                </a:solidFill>
                <a:latin typeface="Calibri" panose="020F0502020204030204" pitchFamily="34" charset="0"/>
              </a:rPr>
              <a:t>ARRESTO </a:t>
            </a:r>
            <a:r>
              <a:rPr lang="en-US" altLang="it-IT" sz="4400" b="1" dirty="0">
                <a:solidFill>
                  <a:srgbClr val="FF0000"/>
                </a:solidFill>
                <a:latin typeface="Calibri" panose="020F0502020204030204" pitchFamily="34" charset="0"/>
              </a:rPr>
              <a:t>CARDIORESPIRATORIO</a:t>
            </a:r>
            <a:endParaRPr lang="it-IT" altLang="it-IT" sz="4400" b="1" dirty="0">
              <a:solidFill>
                <a:srgbClr val="FF0000"/>
              </a:solidFill>
              <a:latin typeface="Calibri" panose="020F0502020204030204" pitchFamily="34" charset="0"/>
            </a:endParaRPr>
          </a:p>
        </p:txBody>
      </p:sp>
      <p:pic>
        <p:nvPicPr>
          <p:cNvPr id="9" name="Picture 2"/>
          <p:cNvPicPr>
            <a:picLocks noChangeAspect="1" noChangeArrowheads="1"/>
          </p:cNvPicPr>
          <p:nvPr/>
        </p:nvPicPr>
        <p:blipFill>
          <a:blip r:embed="rId3" cstate="print"/>
          <a:srcRect/>
          <a:stretch>
            <a:fillRect/>
          </a:stretch>
        </p:blipFill>
        <p:spPr bwMode="auto">
          <a:xfrm>
            <a:off x="7910513" y="6092825"/>
            <a:ext cx="1054100" cy="608013"/>
          </a:xfrm>
          <a:prstGeom prst="rect">
            <a:avLst/>
          </a:prstGeom>
          <a:noFill/>
          <a:ln w="9525">
            <a:noFill/>
            <a:miter lim="800000"/>
            <a:headEnd/>
            <a:tailEnd/>
          </a:ln>
        </p:spPr>
      </p:pic>
    </p:spTree>
    <p:extLst>
      <p:ext uri="{BB962C8B-B14F-4D97-AF65-F5344CB8AC3E}">
        <p14:creationId xmlns:p14="http://schemas.microsoft.com/office/powerpoint/2010/main" xmlns="" val="361811514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35171"/>
                                        </p:tgtEl>
                                        <p:attrNameLst>
                                          <p:attrName>style.visibility</p:attrName>
                                        </p:attrNameLst>
                                      </p:cBhvr>
                                      <p:to>
                                        <p:strVal val="visible"/>
                                      </p:to>
                                    </p:set>
                                    <p:animEffect transition="in" filter="box(out)">
                                      <p:cBhvr>
                                        <p:cTn id="7" dur="500"/>
                                        <p:tgtEl>
                                          <p:spTgt spid="135171"/>
                                        </p:tgtEl>
                                      </p:cBhvr>
                                    </p:animEffect>
                                  </p:childTnLst>
                                </p:cTn>
                              </p:par>
                            </p:childTnLst>
                          </p:cTn>
                        </p:par>
                        <p:par>
                          <p:cTn id="8" fill="hold" nodeType="afterGroup">
                            <p:stCondLst>
                              <p:cond delay="500"/>
                            </p:stCondLst>
                            <p:childTnLst>
                              <p:par>
                                <p:cTn id="9" presetID="23" presetClass="entr" presetSubtype="16" fill="hold" grpId="0" nodeType="afterEffect">
                                  <p:stCondLst>
                                    <p:cond delay="500"/>
                                  </p:stCondLst>
                                  <p:childTnLst>
                                    <p:set>
                                      <p:cBhvr>
                                        <p:cTn id="10" dur="1" fill="hold">
                                          <p:stCondLst>
                                            <p:cond delay="0"/>
                                          </p:stCondLst>
                                        </p:cTn>
                                        <p:tgtEl>
                                          <p:spTgt spid="135174"/>
                                        </p:tgtEl>
                                        <p:attrNameLst>
                                          <p:attrName>style.visibility</p:attrName>
                                        </p:attrNameLst>
                                      </p:cBhvr>
                                      <p:to>
                                        <p:strVal val="visible"/>
                                      </p:to>
                                    </p:set>
                                    <p:anim calcmode="lin" valueType="num">
                                      <p:cBhvr>
                                        <p:cTn id="11" dur="500" fill="hold"/>
                                        <p:tgtEl>
                                          <p:spTgt spid="135174"/>
                                        </p:tgtEl>
                                        <p:attrNameLst>
                                          <p:attrName>ppt_w</p:attrName>
                                        </p:attrNameLst>
                                      </p:cBhvr>
                                      <p:tavLst>
                                        <p:tav tm="0">
                                          <p:val>
                                            <p:fltVal val="0"/>
                                          </p:val>
                                        </p:tav>
                                        <p:tav tm="100000">
                                          <p:val>
                                            <p:strVal val="#ppt_w"/>
                                          </p:val>
                                        </p:tav>
                                      </p:tavLst>
                                    </p:anim>
                                    <p:anim calcmode="lin" valueType="num">
                                      <p:cBhvr>
                                        <p:cTn id="12" dur="500" fill="hold"/>
                                        <p:tgtEl>
                                          <p:spTgt spid="135174"/>
                                        </p:tgtEl>
                                        <p:attrNameLst>
                                          <p:attrName>ppt_h</p:attrName>
                                        </p:attrNameLst>
                                      </p:cBhvr>
                                      <p:tavLst>
                                        <p:tav tm="0">
                                          <p:val>
                                            <p:fltVal val="0"/>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3" presetClass="entr" presetSubtype="16" fill="hold" grpId="0" nodeType="clickEffect">
                                  <p:stCondLst>
                                    <p:cond delay="0"/>
                                  </p:stCondLst>
                                  <p:childTnLst>
                                    <p:set>
                                      <p:cBhvr>
                                        <p:cTn id="16" dur="1" fill="hold">
                                          <p:stCondLst>
                                            <p:cond delay="0"/>
                                          </p:stCondLst>
                                        </p:cTn>
                                        <p:tgtEl>
                                          <p:spTgt spid="135172"/>
                                        </p:tgtEl>
                                        <p:attrNameLst>
                                          <p:attrName>style.visibility</p:attrName>
                                        </p:attrNameLst>
                                      </p:cBhvr>
                                      <p:to>
                                        <p:strVal val="visible"/>
                                      </p:to>
                                    </p:set>
                                    <p:anim calcmode="lin" valueType="num">
                                      <p:cBhvr>
                                        <p:cTn id="17" dur="500" fill="hold"/>
                                        <p:tgtEl>
                                          <p:spTgt spid="135172"/>
                                        </p:tgtEl>
                                        <p:attrNameLst>
                                          <p:attrName>ppt_w</p:attrName>
                                        </p:attrNameLst>
                                      </p:cBhvr>
                                      <p:tavLst>
                                        <p:tav tm="0">
                                          <p:val>
                                            <p:fltVal val="0"/>
                                          </p:val>
                                        </p:tav>
                                        <p:tav tm="100000">
                                          <p:val>
                                            <p:strVal val="#ppt_w"/>
                                          </p:val>
                                        </p:tav>
                                      </p:tavLst>
                                    </p:anim>
                                    <p:anim calcmode="lin" valueType="num">
                                      <p:cBhvr>
                                        <p:cTn id="18" dur="500" fill="hold"/>
                                        <p:tgtEl>
                                          <p:spTgt spid="135172"/>
                                        </p:tgtEl>
                                        <p:attrNameLst>
                                          <p:attrName>ppt_h</p:attrName>
                                        </p:attrNameLst>
                                      </p:cBhvr>
                                      <p:tavLst>
                                        <p:tav tm="0">
                                          <p:val>
                                            <p:fltVal val="0"/>
                                          </p:val>
                                        </p:tav>
                                        <p:tav tm="100000">
                                          <p:val>
                                            <p:strVal val="#ppt_h"/>
                                          </p:val>
                                        </p:tav>
                                      </p:tavLst>
                                    </p:anim>
                                  </p:childTnLst>
                                </p:cTn>
                              </p:par>
                            </p:childTnLst>
                          </p:cTn>
                        </p:par>
                        <p:par>
                          <p:cTn id="19" fill="hold" nodeType="afterGroup">
                            <p:stCondLst>
                              <p:cond delay="500"/>
                            </p:stCondLst>
                            <p:childTnLst>
                              <p:par>
                                <p:cTn id="20" presetID="23" presetClass="entr" presetSubtype="16" fill="hold" grpId="0" nodeType="afterEffect">
                                  <p:stCondLst>
                                    <p:cond delay="500"/>
                                  </p:stCondLst>
                                  <p:childTnLst>
                                    <p:set>
                                      <p:cBhvr>
                                        <p:cTn id="21" dur="1" fill="hold">
                                          <p:stCondLst>
                                            <p:cond delay="0"/>
                                          </p:stCondLst>
                                        </p:cTn>
                                        <p:tgtEl>
                                          <p:spTgt spid="135173"/>
                                        </p:tgtEl>
                                        <p:attrNameLst>
                                          <p:attrName>style.visibility</p:attrName>
                                        </p:attrNameLst>
                                      </p:cBhvr>
                                      <p:to>
                                        <p:strVal val="visible"/>
                                      </p:to>
                                    </p:set>
                                    <p:anim calcmode="lin" valueType="num">
                                      <p:cBhvr>
                                        <p:cTn id="22" dur="500" fill="hold"/>
                                        <p:tgtEl>
                                          <p:spTgt spid="135173"/>
                                        </p:tgtEl>
                                        <p:attrNameLst>
                                          <p:attrName>ppt_w</p:attrName>
                                        </p:attrNameLst>
                                      </p:cBhvr>
                                      <p:tavLst>
                                        <p:tav tm="0">
                                          <p:val>
                                            <p:fltVal val="0"/>
                                          </p:val>
                                        </p:tav>
                                        <p:tav tm="100000">
                                          <p:val>
                                            <p:strVal val="#ppt_w"/>
                                          </p:val>
                                        </p:tav>
                                      </p:tavLst>
                                    </p:anim>
                                    <p:anim calcmode="lin" valueType="num">
                                      <p:cBhvr>
                                        <p:cTn id="23" dur="500" fill="hold"/>
                                        <p:tgtEl>
                                          <p:spTgt spid="13517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1" grpId="0" animBg="1"/>
      <p:bldP spid="135172" grpId="0" animBg="1"/>
      <p:bldP spid="135173" grpId="0" autoUpdateAnimBg="0"/>
      <p:bldP spid="135174" grpId="0"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1"/>
          <p:cNvPicPr>
            <a:picLocks noChangeArrowheads="1"/>
          </p:cNvPicPr>
          <p:nvPr/>
        </p:nvPicPr>
        <p:blipFill>
          <a:blip r:embed="rId3" cstate="print">
            <a:extLst>
              <a:ext uri="{28A0092B-C50C-407E-A947-70E740481C1C}">
                <a14:useLocalDpi xmlns:a14="http://schemas.microsoft.com/office/drawing/2010/main" xmlns="" val="0"/>
              </a:ext>
            </a:extLst>
          </a:blip>
          <a:srcRect l="990" t="4594" r="1857" b="8044"/>
          <a:stretch>
            <a:fillRect/>
          </a:stretch>
        </p:blipFill>
        <p:spPr bwMode="auto">
          <a:xfrm>
            <a:off x="832556" y="1676400"/>
            <a:ext cx="7467600" cy="1447800"/>
          </a:xfrm>
          <a:prstGeom prst="rect">
            <a:avLst/>
          </a:prstGeom>
          <a:noFill/>
          <a:ln w="12700" cap="sq">
            <a:solidFill>
              <a:srgbClr val="000066"/>
            </a:solidFill>
            <a:miter lim="800000"/>
            <a:headEnd/>
            <a:tailEnd/>
          </a:ln>
          <a:extLst>
            <a:ext uri="{909E8E84-426E-40DD-AFC4-6F175D3DCCD1}">
              <a14:hiddenFill xmlns:a14="http://schemas.microsoft.com/office/drawing/2010/main" xmlns="">
                <a:solidFill>
                  <a:srgbClr val="FFFFFF"/>
                </a:solidFill>
              </a14:hiddenFill>
            </a:ext>
          </a:extLst>
        </p:spPr>
      </p:pic>
      <p:sp>
        <p:nvSpPr>
          <p:cNvPr id="137219" name="Rectangle 2"/>
          <p:cNvSpPr>
            <a:spLocks/>
          </p:cNvSpPr>
          <p:nvPr/>
        </p:nvSpPr>
        <p:spPr bwMode="auto">
          <a:xfrm>
            <a:off x="1772356" y="1035050"/>
            <a:ext cx="5588000" cy="49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41275" bIns="0" anchor="ctr"/>
          <a:lstStyle>
            <a:lvl1pPr marL="41275" eaLnBrk="0" hangingPunct="0">
              <a:spcBef>
                <a:spcPts val="700"/>
              </a:spcBef>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1pPr>
            <a:lvl2pPr marL="742950" indent="-285750" eaLnBrk="0" hangingPunct="0">
              <a:spcBef>
                <a:spcPts val="700"/>
              </a:spcBef>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2pPr>
            <a:lvl3pPr marL="1143000" indent="-228600" eaLnBrk="0" hangingPunct="0">
              <a:spcBef>
                <a:spcPts val="700"/>
              </a:spcBef>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3pPr>
            <a:lvl4pPr marL="1600200" indent="-228600" eaLnBrk="0" hangingPunct="0">
              <a:spcBef>
                <a:spcPts val="700"/>
              </a:spcBef>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4pPr>
            <a:lvl5pPr marL="2057400" indent="-228600" eaLnBrk="0" hangingPunct="0">
              <a:spcBef>
                <a:spcPts val="700"/>
              </a:spcBef>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5pPr>
            <a:lvl6pPr marL="2514600" indent="-228600" eaLnBrk="0" fontAlgn="base" hangingPunct="0">
              <a:spcBef>
                <a:spcPts val="700"/>
              </a:spcBef>
              <a:spcAft>
                <a:spcPct val="0"/>
              </a:spcAft>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6pPr>
            <a:lvl7pPr marL="2971800" indent="-228600" eaLnBrk="0" fontAlgn="base" hangingPunct="0">
              <a:spcBef>
                <a:spcPts val="700"/>
              </a:spcBef>
              <a:spcAft>
                <a:spcPct val="0"/>
              </a:spcAft>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7pPr>
            <a:lvl8pPr marL="3429000" indent="-228600" eaLnBrk="0" fontAlgn="base" hangingPunct="0">
              <a:spcBef>
                <a:spcPts val="700"/>
              </a:spcBef>
              <a:spcAft>
                <a:spcPct val="0"/>
              </a:spcAft>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8pPr>
            <a:lvl9pPr marL="3886200" indent="-228600" eaLnBrk="0" fontAlgn="base" hangingPunct="0">
              <a:spcBef>
                <a:spcPts val="700"/>
              </a:spcBef>
              <a:spcAft>
                <a:spcPct val="0"/>
              </a:spcAft>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9pPr>
          </a:lstStyle>
          <a:p>
            <a:pPr algn="ctr" eaLnBrk="1" hangingPunct="1">
              <a:spcBef>
                <a:spcPts val="1950"/>
              </a:spcBef>
              <a:buClrTx/>
              <a:buSzTx/>
              <a:buFontTx/>
              <a:buNone/>
            </a:pPr>
            <a:r>
              <a:rPr lang="en-US" altLang="it-IT" sz="3200" b="1" dirty="0" err="1">
                <a:solidFill>
                  <a:srgbClr val="FF0000"/>
                </a:solidFill>
                <a:latin typeface="Calibri" panose="020F0502020204030204" pitchFamily="34" charset="0"/>
                <a:cs typeface="Tahoma" pitchFamily="34" charset="0"/>
                <a:sym typeface="Tahoma" pitchFamily="34" charset="0"/>
              </a:rPr>
              <a:t>Asistolia</a:t>
            </a:r>
            <a:endParaRPr lang="en-US" altLang="it-IT" sz="3200" b="1" dirty="0">
              <a:solidFill>
                <a:srgbClr val="FF0000"/>
              </a:solidFill>
              <a:latin typeface="Calibri" panose="020F0502020204030204" pitchFamily="34" charset="0"/>
              <a:cs typeface="Tahoma" pitchFamily="34" charset="0"/>
              <a:sym typeface="Tahoma" pitchFamily="34" charset="0"/>
            </a:endParaRPr>
          </a:p>
        </p:txBody>
      </p:sp>
      <p:sp>
        <p:nvSpPr>
          <p:cNvPr id="137220" name="Rectangle 3"/>
          <p:cNvSpPr>
            <a:spLocks/>
          </p:cNvSpPr>
          <p:nvPr/>
        </p:nvSpPr>
        <p:spPr bwMode="auto">
          <a:xfrm>
            <a:off x="666045" y="234950"/>
            <a:ext cx="7800622" cy="67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40639" bIns="0" anchor="ctr"/>
          <a:lstStyle>
            <a:lvl1pPr marL="39688" eaLnBrk="0" hangingPunct="0">
              <a:spcBef>
                <a:spcPts val="700"/>
              </a:spcBef>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1pPr>
            <a:lvl2pPr marL="742950" indent="-285750" eaLnBrk="0" hangingPunct="0">
              <a:spcBef>
                <a:spcPts val="700"/>
              </a:spcBef>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2pPr>
            <a:lvl3pPr marL="1143000" indent="-228600" eaLnBrk="0" hangingPunct="0">
              <a:spcBef>
                <a:spcPts val="700"/>
              </a:spcBef>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3pPr>
            <a:lvl4pPr marL="1600200" indent="-228600" eaLnBrk="0" hangingPunct="0">
              <a:spcBef>
                <a:spcPts val="700"/>
              </a:spcBef>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4pPr>
            <a:lvl5pPr marL="2057400" indent="-228600" eaLnBrk="0" hangingPunct="0">
              <a:spcBef>
                <a:spcPts val="700"/>
              </a:spcBef>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5pPr>
            <a:lvl6pPr marL="2514600" indent="-228600" eaLnBrk="0" fontAlgn="base" hangingPunct="0">
              <a:spcBef>
                <a:spcPts val="700"/>
              </a:spcBef>
              <a:spcAft>
                <a:spcPct val="0"/>
              </a:spcAft>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6pPr>
            <a:lvl7pPr marL="2971800" indent="-228600" eaLnBrk="0" fontAlgn="base" hangingPunct="0">
              <a:spcBef>
                <a:spcPts val="700"/>
              </a:spcBef>
              <a:spcAft>
                <a:spcPct val="0"/>
              </a:spcAft>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7pPr>
            <a:lvl8pPr marL="3429000" indent="-228600" eaLnBrk="0" fontAlgn="base" hangingPunct="0">
              <a:spcBef>
                <a:spcPts val="700"/>
              </a:spcBef>
              <a:spcAft>
                <a:spcPct val="0"/>
              </a:spcAft>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8pPr>
            <a:lvl9pPr marL="3886200" indent="-228600" eaLnBrk="0" fontAlgn="base" hangingPunct="0">
              <a:spcBef>
                <a:spcPts val="700"/>
              </a:spcBef>
              <a:spcAft>
                <a:spcPct val="0"/>
              </a:spcAft>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9pPr>
          </a:lstStyle>
          <a:p>
            <a:pPr algn="ctr" eaLnBrk="1" hangingPunct="1">
              <a:spcBef>
                <a:spcPct val="0"/>
              </a:spcBef>
              <a:buClrTx/>
              <a:buSzTx/>
              <a:buFontTx/>
              <a:buNone/>
            </a:pPr>
            <a:r>
              <a:rPr lang="en-US" altLang="it-IT" sz="4400" b="1" dirty="0">
                <a:solidFill>
                  <a:srgbClr val="FF0000"/>
                </a:solidFill>
                <a:latin typeface="Calibri" panose="020F0502020204030204" pitchFamily="34" charset="0"/>
                <a:cs typeface="Tahoma" pitchFamily="34" charset="0"/>
                <a:sym typeface="Tahoma" pitchFamily="34" charset="0"/>
              </a:rPr>
              <a:t>ECG </a:t>
            </a:r>
            <a:r>
              <a:rPr lang="en-US" altLang="it-IT" sz="4400" b="1" dirty="0" err="1">
                <a:solidFill>
                  <a:srgbClr val="FF0000"/>
                </a:solidFill>
                <a:latin typeface="Calibri" panose="020F0502020204030204" pitchFamily="34" charset="0"/>
                <a:cs typeface="Tahoma" pitchFamily="34" charset="0"/>
                <a:sym typeface="Tahoma" pitchFamily="34" charset="0"/>
              </a:rPr>
              <a:t>ritmi</a:t>
            </a:r>
            <a:r>
              <a:rPr lang="en-US" altLang="it-IT" sz="4400" b="1" dirty="0">
                <a:solidFill>
                  <a:srgbClr val="FF0000"/>
                </a:solidFill>
                <a:latin typeface="Calibri" panose="020F0502020204030204" pitchFamily="34" charset="0"/>
                <a:cs typeface="Tahoma" pitchFamily="34" charset="0"/>
                <a:sym typeface="Tahoma" pitchFamily="34" charset="0"/>
              </a:rPr>
              <a:t> non </a:t>
            </a:r>
            <a:r>
              <a:rPr lang="en-US" altLang="it-IT" sz="4400" b="1" dirty="0" err="1">
                <a:solidFill>
                  <a:srgbClr val="FF0000"/>
                </a:solidFill>
                <a:latin typeface="Calibri" panose="020F0502020204030204" pitchFamily="34" charset="0"/>
                <a:cs typeface="Tahoma" pitchFamily="34" charset="0"/>
                <a:sym typeface="Tahoma" pitchFamily="34" charset="0"/>
              </a:rPr>
              <a:t>defibrillabili</a:t>
            </a:r>
            <a:endParaRPr lang="en-US" altLang="it-IT" sz="4400" b="1" dirty="0">
              <a:solidFill>
                <a:srgbClr val="FF0000"/>
              </a:solidFill>
              <a:latin typeface="Calibri" panose="020F0502020204030204" pitchFamily="34" charset="0"/>
              <a:cs typeface="Tahoma" pitchFamily="34" charset="0"/>
              <a:sym typeface="Tahoma" pitchFamily="34" charset="0"/>
            </a:endParaRPr>
          </a:p>
        </p:txBody>
      </p:sp>
      <p:sp>
        <p:nvSpPr>
          <p:cNvPr id="137221" name="Rectangle 4"/>
          <p:cNvSpPr>
            <a:spLocks/>
          </p:cNvSpPr>
          <p:nvPr/>
        </p:nvSpPr>
        <p:spPr bwMode="auto">
          <a:xfrm>
            <a:off x="321029" y="3565525"/>
            <a:ext cx="8490655" cy="294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40639" bIns="0"/>
          <a:lstStyle>
            <a:lvl1pPr marL="382588" indent="-342900" eaLnBrk="0" hangingPunct="0">
              <a:spcBef>
                <a:spcPts val="700"/>
              </a:spcBef>
              <a:buClr>
                <a:srgbClr val="FFFFFF"/>
              </a:buClr>
              <a:buSzPct val="100000"/>
              <a:buFont typeface="Comic Sans MS" pitchFamily="66" charset="0"/>
              <a:buChar char="•"/>
              <a:tabLst>
                <a:tab pos="1752600" algn="l"/>
                <a:tab pos="1866900" algn="l"/>
                <a:tab pos="2743200" algn="l"/>
              </a:tabLst>
              <a:defRPr sz="2400">
                <a:solidFill>
                  <a:srgbClr val="FFFFFF"/>
                </a:solidFill>
                <a:latin typeface="Comic Sans MS" pitchFamily="66" charset="0"/>
                <a:sym typeface="Comic Sans MS" pitchFamily="66" charset="0"/>
              </a:defRPr>
            </a:lvl1pPr>
            <a:lvl2pPr marL="742950" indent="-285750" eaLnBrk="0" hangingPunct="0">
              <a:spcBef>
                <a:spcPts val="700"/>
              </a:spcBef>
              <a:buClr>
                <a:srgbClr val="FFFFFF"/>
              </a:buClr>
              <a:buSzPct val="100000"/>
              <a:buFont typeface="Comic Sans MS" pitchFamily="66" charset="0"/>
              <a:buChar char="–"/>
              <a:tabLst>
                <a:tab pos="1752600" algn="l"/>
                <a:tab pos="1866900" algn="l"/>
                <a:tab pos="2743200" algn="l"/>
              </a:tabLst>
              <a:defRPr sz="2400">
                <a:solidFill>
                  <a:srgbClr val="FFFFFF"/>
                </a:solidFill>
                <a:latin typeface="Comic Sans MS" pitchFamily="66" charset="0"/>
                <a:sym typeface="Comic Sans MS" pitchFamily="66" charset="0"/>
              </a:defRPr>
            </a:lvl2pPr>
            <a:lvl3pPr marL="1143000" indent="-228600" eaLnBrk="0" hangingPunct="0">
              <a:spcBef>
                <a:spcPts val="700"/>
              </a:spcBef>
              <a:buClr>
                <a:srgbClr val="FFFFFF"/>
              </a:buClr>
              <a:buSzPct val="100000"/>
              <a:buFont typeface="Comic Sans MS" pitchFamily="66" charset="0"/>
              <a:buChar char="•"/>
              <a:tabLst>
                <a:tab pos="1752600" algn="l"/>
                <a:tab pos="1866900" algn="l"/>
                <a:tab pos="2743200" algn="l"/>
              </a:tabLst>
              <a:defRPr sz="2400">
                <a:solidFill>
                  <a:srgbClr val="FFFFFF"/>
                </a:solidFill>
                <a:latin typeface="Comic Sans MS" pitchFamily="66" charset="0"/>
                <a:sym typeface="Comic Sans MS" pitchFamily="66" charset="0"/>
              </a:defRPr>
            </a:lvl3pPr>
            <a:lvl4pPr marL="1600200" indent="-228600" eaLnBrk="0" hangingPunct="0">
              <a:spcBef>
                <a:spcPts val="700"/>
              </a:spcBef>
              <a:buClr>
                <a:srgbClr val="FFFFFF"/>
              </a:buClr>
              <a:buSzPct val="100000"/>
              <a:buFont typeface="Comic Sans MS" pitchFamily="66" charset="0"/>
              <a:buChar char="–"/>
              <a:tabLst>
                <a:tab pos="1752600" algn="l"/>
                <a:tab pos="1866900" algn="l"/>
                <a:tab pos="2743200" algn="l"/>
              </a:tabLst>
              <a:defRPr sz="2400">
                <a:solidFill>
                  <a:srgbClr val="FFFFFF"/>
                </a:solidFill>
                <a:latin typeface="Comic Sans MS" pitchFamily="66" charset="0"/>
                <a:sym typeface="Comic Sans MS" pitchFamily="66" charset="0"/>
              </a:defRPr>
            </a:lvl4pPr>
            <a:lvl5pPr marL="2057400" indent="-228600" eaLnBrk="0" hangingPunct="0">
              <a:spcBef>
                <a:spcPts val="700"/>
              </a:spcBef>
              <a:buClr>
                <a:srgbClr val="FFFFFF"/>
              </a:buClr>
              <a:buSzPct val="100000"/>
              <a:buFont typeface="Comic Sans MS" pitchFamily="66" charset="0"/>
              <a:buChar char="»"/>
              <a:tabLst>
                <a:tab pos="1752600" algn="l"/>
                <a:tab pos="1866900" algn="l"/>
                <a:tab pos="2743200" algn="l"/>
              </a:tabLst>
              <a:defRPr sz="2400">
                <a:solidFill>
                  <a:srgbClr val="FFFFFF"/>
                </a:solidFill>
                <a:latin typeface="Comic Sans MS" pitchFamily="66" charset="0"/>
                <a:sym typeface="Comic Sans MS" pitchFamily="66" charset="0"/>
              </a:defRPr>
            </a:lvl5pPr>
            <a:lvl6pPr marL="2514600" indent="-228600" eaLnBrk="0" fontAlgn="base" hangingPunct="0">
              <a:spcBef>
                <a:spcPts val="700"/>
              </a:spcBef>
              <a:spcAft>
                <a:spcPct val="0"/>
              </a:spcAft>
              <a:buClr>
                <a:srgbClr val="FFFFFF"/>
              </a:buClr>
              <a:buSzPct val="100000"/>
              <a:buFont typeface="Comic Sans MS" pitchFamily="66" charset="0"/>
              <a:buChar char="»"/>
              <a:tabLst>
                <a:tab pos="1752600" algn="l"/>
                <a:tab pos="1866900" algn="l"/>
                <a:tab pos="2743200" algn="l"/>
              </a:tabLst>
              <a:defRPr sz="2400">
                <a:solidFill>
                  <a:srgbClr val="FFFFFF"/>
                </a:solidFill>
                <a:latin typeface="Comic Sans MS" pitchFamily="66" charset="0"/>
                <a:sym typeface="Comic Sans MS" pitchFamily="66" charset="0"/>
              </a:defRPr>
            </a:lvl6pPr>
            <a:lvl7pPr marL="2971800" indent="-228600" eaLnBrk="0" fontAlgn="base" hangingPunct="0">
              <a:spcBef>
                <a:spcPts val="700"/>
              </a:spcBef>
              <a:spcAft>
                <a:spcPct val="0"/>
              </a:spcAft>
              <a:buClr>
                <a:srgbClr val="FFFFFF"/>
              </a:buClr>
              <a:buSzPct val="100000"/>
              <a:buFont typeface="Comic Sans MS" pitchFamily="66" charset="0"/>
              <a:buChar char="»"/>
              <a:tabLst>
                <a:tab pos="1752600" algn="l"/>
                <a:tab pos="1866900" algn="l"/>
                <a:tab pos="2743200" algn="l"/>
              </a:tabLst>
              <a:defRPr sz="2400">
                <a:solidFill>
                  <a:srgbClr val="FFFFFF"/>
                </a:solidFill>
                <a:latin typeface="Comic Sans MS" pitchFamily="66" charset="0"/>
                <a:sym typeface="Comic Sans MS" pitchFamily="66" charset="0"/>
              </a:defRPr>
            </a:lvl7pPr>
            <a:lvl8pPr marL="3429000" indent="-228600" eaLnBrk="0" fontAlgn="base" hangingPunct="0">
              <a:spcBef>
                <a:spcPts val="700"/>
              </a:spcBef>
              <a:spcAft>
                <a:spcPct val="0"/>
              </a:spcAft>
              <a:buClr>
                <a:srgbClr val="FFFFFF"/>
              </a:buClr>
              <a:buSzPct val="100000"/>
              <a:buFont typeface="Comic Sans MS" pitchFamily="66" charset="0"/>
              <a:buChar char="»"/>
              <a:tabLst>
                <a:tab pos="1752600" algn="l"/>
                <a:tab pos="1866900" algn="l"/>
                <a:tab pos="2743200" algn="l"/>
              </a:tabLst>
              <a:defRPr sz="2400">
                <a:solidFill>
                  <a:srgbClr val="FFFFFF"/>
                </a:solidFill>
                <a:latin typeface="Comic Sans MS" pitchFamily="66" charset="0"/>
                <a:sym typeface="Comic Sans MS" pitchFamily="66" charset="0"/>
              </a:defRPr>
            </a:lvl8pPr>
            <a:lvl9pPr marL="3886200" indent="-228600" eaLnBrk="0" fontAlgn="base" hangingPunct="0">
              <a:spcBef>
                <a:spcPts val="700"/>
              </a:spcBef>
              <a:spcAft>
                <a:spcPct val="0"/>
              </a:spcAft>
              <a:buClr>
                <a:srgbClr val="FFFFFF"/>
              </a:buClr>
              <a:buSzPct val="100000"/>
              <a:buFont typeface="Comic Sans MS" pitchFamily="66" charset="0"/>
              <a:buChar char="»"/>
              <a:tabLst>
                <a:tab pos="1752600" algn="l"/>
                <a:tab pos="1866900" algn="l"/>
                <a:tab pos="2743200" algn="l"/>
              </a:tabLst>
              <a:defRPr sz="2400">
                <a:solidFill>
                  <a:srgbClr val="FFFFFF"/>
                </a:solidFill>
                <a:latin typeface="Comic Sans MS" pitchFamily="66" charset="0"/>
                <a:sym typeface="Comic Sans MS" pitchFamily="66" charset="0"/>
              </a:defRPr>
            </a:lvl9pPr>
          </a:lstStyle>
          <a:p>
            <a:pPr eaLnBrk="1" hangingPunct="1">
              <a:lnSpc>
                <a:spcPct val="90000"/>
              </a:lnSpc>
              <a:spcBef>
                <a:spcPts val="1450"/>
              </a:spcBef>
              <a:buClrTx/>
              <a:buSzTx/>
              <a:buFontTx/>
              <a:buNone/>
            </a:pPr>
            <a:r>
              <a:rPr lang="en-US" altLang="it-IT" b="1">
                <a:solidFill>
                  <a:srgbClr val="000066"/>
                </a:solidFill>
                <a:latin typeface="Calibri" panose="020F0502020204030204" pitchFamily="34" charset="0"/>
                <a:cs typeface="Tahoma" pitchFamily="34" charset="0"/>
                <a:sym typeface="Tahoma" pitchFamily="34" charset="0"/>
              </a:rPr>
              <a:t>Frequenza: non presente attività ventricolare, a volte </a:t>
            </a:r>
          </a:p>
          <a:p>
            <a:pPr eaLnBrk="1" hangingPunct="1">
              <a:lnSpc>
                <a:spcPct val="90000"/>
              </a:lnSpc>
              <a:spcBef>
                <a:spcPts val="1450"/>
              </a:spcBef>
              <a:buClrTx/>
              <a:buSzTx/>
              <a:buFontTx/>
              <a:buNone/>
            </a:pPr>
            <a:r>
              <a:rPr lang="en-US" altLang="it-IT" b="1">
                <a:solidFill>
                  <a:srgbClr val="000066"/>
                </a:solidFill>
                <a:latin typeface="Calibri" panose="020F0502020204030204" pitchFamily="34" charset="0"/>
                <a:cs typeface="Tahoma" pitchFamily="34" charset="0"/>
                <a:sym typeface="Tahoma" pitchFamily="34" charset="0"/>
              </a:rPr>
              <a:t> 			  si può vedere qualche attività atriale</a:t>
            </a:r>
          </a:p>
          <a:p>
            <a:pPr eaLnBrk="1" hangingPunct="1">
              <a:lnSpc>
                <a:spcPct val="90000"/>
              </a:lnSpc>
              <a:spcBef>
                <a:spcPts val="1450"/>
              </a:spcBef>
              <a:buClrTx/>
              <a:buSzTx/>
              <a:buFontTx/>
              <a:buNone/>
            </a:pPr>
            <a:r>
              <a:rPr lang="en-US" altLang="it-IT" b="1">
                <a:solidFill>
                  <a:srgbClr val="000066"/>
                </a:solidFill>
                <a:latin typeface="Calibri" panose="020F0502020204030204" pitchFamily="34" charset="0"/>
                <a:cs typeface="Tahoma" pitchFamily="34" charset="0"/>
                <a:sym typeface="Tahoma" pitchFamily="34" charset="0"/>
              </a:rPr>
              <a:t>Significato: assenza di attività cardiaca.</a:t>
            </a:r>
          </a:p>
          <a:p>
            <a:pPr eaLnBrk="1" hangingPunct="1">
              <a:lnSpc>
                <a:spcPct val="90000"/>
              </a:lnSpc>
              <a:spcBef>
                <a:spcPts val="1450"/>
              </a:spcBef>
              <a:buClrTx/>
              <a:buSzTx/>
              <a:buFontTx/>
              <a:buNone/>
            </a:pPr>
            <a:r>
              <a:rPr lang="en-US" altLang="it-IT" b="1">
                <a:solidFill>
                  <a:srgbClr val="000066"/>
                </a:solidFill>
                <a:latin typeface="Calibri" panose="020F0502020204030204" pitchFamily="34" charset="0"/>
                <a:cs typeface="Tahoma" pitchFamily="34" charset="0"/>
                <a:sym typeface="Tahoma" pitchFamily="34" charset="0"/>
              </a:rPr>
              <a:t>Necessità :  verifica apparecchiatura, </a:t>
            </a:r>
          </a:p>
          <a:p>
            <a:pPr eaLnBrk="1" hangingPunct="1">
              <a:lnSpc>
                <a:spcPct val="90000"/>
              </a:lnSpc>
              <a:spcBef>
                <a:spcPts val="1450"/>
              </a:spcBef>
              <a:buClrTx/>
              <a:buSzTx/>
              <a:buFontTx/>
              <a:buNone/>
            </a:pPr>
            <a:r>
              <a:rPr lang="en-US" altLang="it-IT" b="1">
                <a:solidFill>
                  <a:srgbClr val="000066"/>
                </a:solidFill>
                <a:latin typeface="Calibri" panose="020F0502020204030204" pitchFamily="34" charset="0"/>
                <a:cs typeface="Tahoma" pitchFamily="34" charset="0"/>
                <a:sym typeface="Tahoma" pitchFamily="34" charset="0"/>
              </a:rPr>
              <a:t>                    verifica voltaggio, 			  </a:t>
            </a:r>
          </a:p>
          <a:p>
            <a:pPr eaLnBrk="1" hangingPunct="1">
              <a:lnSpc>
                <a:spcPct val="90000"/>
              </a:lnSpc>
              <a:spcBef>
                <a:spcPts val="1450"/>
              </a:spcBef>
              <a:buClrTx/>
              <a:buSzTx/>
              <a:buFontTx/>
              <a:buNone/>
            </a:pPr>
            <a:r>
              <a:rPr lang="en-US" altLang="it-IT" b="1">
                <a:solidFill>
                  <a:srgbClr val="000066"/>
                </a:solidFill>
                <a:latin typeface="Calibri" panose="020F0502020204030204" pitchFamily="34" charset="0"/>
                <a:cs typeface="Tahoma" pitchFamily="34" charset="0"/>
                <a:sym typeface="Tahoma" pitchFamily="34" charset="0"/>
              </a:rPr>
              <a:t>                    verifica su derivazione ortogonale</a:t>
            </a:r>
          </a:p>
        </p:txBody>
      </p:sp>
    </p:spTree>
    <p:extLst>
      <p:ext uri="{BB962C8B-B14F-4D97-AF65-F5344CB8AC3E}">
        <p14:creationId xmlns:p14="http://schemas.microsoft.com/office/powerpoint/2010/main" xmlns="" val="245713351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1"/>
          <p:cNvSpPr>
            <a:spLocks/>
          </p:cNvSpPr>
          <p:nvPr/>
        </p:nvSpPr>
        <p:spPr bwMode="auto">
          <a:xfrm>
            <a:off x="1612393" y="1112838"/>
            <a:ext cx="6084711"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41275" bIns="0" anchor="ctr"/>
          <a:lstStyle>
            <a:lvl1pPr marL="41275" eaLnBrk="0" hangingPunct="0">
              <a:spcBef>
                <a:spcPts val="700"/>
              </a:spcBef>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1pPr>
            <a:lvl2pPr marL="742950" indent="-285750" eaLnBrk="0" hangingPunct="0">
              <a:spcBef>
                <a:spcPts val="700"/>
              </a:spcBef>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2pPr>
            <a:lvl3pPr marL="1143000" indent="-228600" eaLnBrk="0" hangingPunct="0">
              <a:spcBef>
                <a:spcPts val="700"/>
              </a:spcBef>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3pPr>
            <a:lvl4pPr marL="1600200" indent="-228600" eaLnBrk="0" hangingPunct="0">
              <a:spcBef>
                <a:spcPts val="700"/>
              </a:spcBef>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4pPr>
            <a:lvl5pPr marL="2057400" indent="-228600" eaLnBrk="0" hangingPunct="0">
              <a:spcBef>
                <a:spcPts val="700"/>
              </a:spcBef>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5pPr>
            <a:lvl6pPr marL="2514600" indent="-228600" eaLnBrk="0" fontAlgn="base" hangingPunct="0">
              <a:spcBef>
                <a:spcPts val="700"/>
              </a:spcBef>
              <a:spcAft>
                <a:spcPct val="0"/>
              </a:spcAft>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6pPr>
            <a:lvl7pPr marL="2971800" indent="-228600" eaLnBrk="0" fontAlgn="base" hangingPunct="0">
              <a:spcBef>
                <a:spcPts val="700"/>
              </a:spcBef>
              <a:spcAft>
                <a:spcPct val="0"/>
              </a:spcAft>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7pPr>
            <a:lvl8pPr marL="3429000" indent="-228600" eaLnBrk="0" fontAlgn="base" hangingPunct="0">
              <a:spcBef>
                <a:spcPts val="700"/>
              </a:spcBef>
              <a:spcAft>
                <a:spcPct val="0"/>
              </a:spcAft>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8pPr>
            <a:lvl9pPr marL="3886200" indent="-228600" eaLnBrk="0" fontAlgn="base" hangingPunct="0">
              <a:spcBef>
                <a:spcPts val="700"/>
              </a:spcBef>
              <a:spcAft>
                <a:spcPct val="0"/>
              </a:spcAft>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9pPr>
          </a:lstStyle>
          <a:p>
            <a:pPr algn="ctr" eaLnBrk="1" hangingPunct="1">
              <a:spcBef>
                <a:spcPts val="1950"/>
              </a:spcBef>
              <a:buClrTx/>
              <a:buSzTx/>
              <a:buFontTx/>
              <a:buNone/>
            </a:pPr>
            <a:r>
              <a:rPr lang="en-US" altLang="it-IT" sz="3200" b="1" dirty="0" err="1">
                <a:solidFill>
                  <a:srgbClr val="FF0000"/>
                </a:solidFill>
                <a:latin typeface="Calibri" panose="020F0502020204030204" pitchFamily="34" charset="0"/>
                <a:cs typeface="Tahoma" pitchFamily="34" charset="0"/>
                <a:sym typeface="Tahoma" pitchFamily="34" charset="0"/>
              </a:rPr>
              <a:t>Dissociazione</a:t>
            </a:r>
            <a:r>
              <a:rPr lang="en-US" altLang="it-IT" sz="3200" b="1" dirty="0">
                <a:solidFill>
                  <a:srgbClr val="FF0000"/>
                </a:solidFill>
                <a:latin typeface="Calibri" panose="020F0502020204030204" pitchFamily="34" charset="0"/>
                <a:cs typeface="Tahoma" pitchFamily="34" charset="0"/>
                <a:sym typeface="Tahoma" pitchFamily="34" charset="0"/>
              </a:rPr>
              <a:t> </a:t>
            </a:r>
            <a:r>
              <a:rPr lang="en-US" altLang="it-IT" sz="3200" b="1" dirty="0" err="1">
                <a:solidFill>
                  <a:srgbClr val="FF0000"/>
                </a:solidFill>
                <a:latin typeface="Calibri" panose="020F0502020204030204" pitchFamily="34" charset="0"/>
                <a:cs typeface="Tahoma" pitchFamily="34" charset="0"/>
                <a:sym typeface="Tahoma" pitchFamily="34" charset="0"/>
              </a:rPr>
              <a:t>elettromeccanica</a:t>
            </a:r>
            <a:r>
              <a:rPr lang="en-US" altLang="it-IT" sz="3200" b="1" dirty="0">
                <a:solidFill>
                  <a:srgbClr val="FF0000"/>
                </a:solidFill>
                <a:latin typeface="Calibri" panose="020F0502020204030204" pitchFamily="34" charset="0"/>
                <a:cs typeface="Tahoma" pitchFamily="34" charset="0"/>
                <a:sym typeface="Tahoma" pitchFamily="34" charset="0"/>
              </a:rPr>
              <a:t> (PEA)</a:t>
            </a:r>
          </a:p>
        </p:txBody>
      </p:sp>
      <p:sp>
        <p:nvSpPr>
          <p:cNvPr id="138243" name="Rectangle 2"/>
          <p:cNvSpPr>
            <a:spLocks/>
          </p:cNvSpPr>
          <p:nvPr/>
        </p:nvSpPr>
        <p:spPr bwMode="auto">
          <a:xfrm>
            <a:off x="803826" y="303213"/>
            <a:ext cx="7800622"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40639" bIns="0"/>
          <a:lstStyle>
            <a:lvl1pPr marL="39688" eaLnBrk="0" hangingPunct="0">
              <a:spcBef>
                <a:spcPts val="700"/>
              </a:spcBef>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1pPr>
            <a:lvl2pPr marL="742950" indent="-285750" eaLnBrk="0" hangingPunct="0">
              <a:spcBef>
                <a:spcPts val="700"/>
              </a:spcBef>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2pPr>
            <a:lvl3pPr marL="1143000" indent="-228600" eaLnBrk="0" hangingPunct="0">
              <a:spcBef>
                <a:spcPts val="700"/>
              </a:spcBef>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3pPr>
            <a:lvl4pPr marL="1600200" indent="-228600" eaLnBrk="0" hangingPunct="0">
              <a:spcBef>
                <a:spcPts val="700"/>
              </a:spcBef>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4pPr>
            <a:lvl5pPr marL="2057400" indent="-228600" eaLnBrk="0" hangingPunct="0">
              <a:spcBef>
                <a:spcPts val="700"/>
              </a:spcBef>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5pPr>
            <a:lvl6pPr marL="2514600" indent="-228600" eaLnBrk="0" fontAlgn="base" hangingPunct="0">
              <a:spcBef>
                <a:spcPts val="700"/>
              </a:spcBef>
              <a:spcAft>
                <a:spcPct val="0"/>
              </a:spcAft>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6pPr>
            <a:lvl7pPr marL="2971800" indent="-228600" eaLnBrk="0" fontAlgn="base" hangingPunct="0">
              <a:spcBef>
                <a:spcPts val="700"/>
              </a:spcBef>
              <a:spcAft>
                <a:spcPct val="0"/>
              </a:spcAft>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7pPr>
            <a:lvl8pPr marL="3429000" indent="-228600" eaLnBrk="0" fontAlgn="base" hangingPunct="0">
              <a:spcBef>
                <a:spcPts val="700"/>
              </a:spcBef>
              <a:spcAft>
                <a:spcPct val="0"/>
              </a:spcAft>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8pPr>
            <a:lvl9pPr marL="3886200" indent="-228600" eaLnBrk="0" fontAlgn="base" hangingPunct="0">
              <a:spcBef>
                <a:spcPts val="700"/>
              </a:spcBef>
              <a:spcAft>
                <a:spcPct val="0"/>
              </a:spcAft>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9pPr>
          </a:lstStyle>
          <a:p>
            <a:pPr algn="ctr" eaLnBrk="1" hangingPunct="1">
              <a:spcBef>
                <a:spcPct val="0"/>
              </a:spcBef>
              <a:buClrTx/>
              <a:buSzTx/>
              <a:buFontTx/>
              <a:buNone/>
            </a:pPr>
            <a:r>
              <a:rPr lang="en-US" altLang="it-IT" sz="4400" b="1" dirty="0">
                <a:solidFill>
                  <a:srgbClr val="FF0000"/>
                </a:solidFill>
                <a:latin typeface="Calibri" panose="020F0502020204030204" pitchFamily="34" charset="0"/>
                <a:cs typeface="Tahoma" pitchFamily="34" charset="0"/>
                <a:sym typeface="Tahoma" pitchFamily="34" charset="0"/>
              </a:rPr>
              <a:t>ECG </a:t>
            </a:r>
            <a:r>
              <a:rPr lang="en-US" altLang="it-IT" sz="4400" b="1" dirty="0" err="1">
                <a:solidFill>
                  <a:srgbClr val="FF0000"/>
                </a:solidFill>
                <a:latin typeface="Calibri" panose="020F0502020204030204" pitchFamily="34" charset="0"/>
                <a:cs typeface="Tahoma" pitchFamily="34" charset="0"/>
                <a:sym typeface="Tahoma" pitchFamily="34" charset="0"/>
              </a:rPr>
              <a:t>ritmi</a:t>
            </a:r>
            <a:r>
              <a:rPr lang="en-US" altLang="it-IT" sz="4400" b="1" dirty="0">
                <a:solidFill>
                  <a:srgbClr val="FF0000"/>
                </a:solidFill>
                <a:latin typeface="Calibri" panose="020F0502020204030204" pitchFamily="34" charset="0"/>
                <a:cs typeface="Tahoma" pitchFamily="34" charset="0"/>
                <a:sym typeface="Tahoma" pitchFamily="34" charset="0"/>
              </a:rPr>
              <a:t> non </a:t>
            </a:r>
            <a:r>
              <a:rPr lang="en-US" altLang="it-IT" sz="4400" b="1" dirty="0" err="1">
                <a:solidFill>
                  <a:srgbClr val="FF0000"/>
                </a:solidFill>
                <a:latin typeface="Calibri" panose="020F0502020204030204" pitchFamily="34" charset="0"/>
                <a:cs typeface="Tahoma" pitchFamily="34" charset="0"/>
                <a:sym typeface="Tahoma" pitchFamily="34" charset="0"/>
              </a:rPr>
              <a:t>defibrillabili</a:t>
            </a:r>
            <a:endParaRPr lang="en-US" altLang="it-IT" sz="4400" b="1" dirty="0">
              <a:solidFill>
                <a:srgbClr val="FF0000"/>
              </a:solidFill>
              <a:latin typeface="Calibri" panose="020F0502020204030204" pitchFamily="34" charset="0"/>
              <a:cs typeface="Tahoma" pitchFamily="34" charset="0"/>
              <a:sym typeface="Tahoma" pitchFamily="34" charset="0"/>
            </a:endParaRPr>
          </a:p>
        </p:txBody>
      </p:sp>
      <p:sp>
        <p:nvSpPr>
          <p:cNvPr id="138244" name="Rectangle 3"/>
          <p:cNvSpPr>
            <a:spLocks/>
          </p:cNvSpPr>
          <p:nvPr/>
        </p:nvSpPr>
        <p:spPr bwMode="auto">
          <a:xfrm>
            <a:off x="527248" y="4038600"/>
            <a:ext cx="7947378" cy="259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40639" bIns="0"/>
          <a:lstStyle>
            <a:lvl1pPr marL="382588" indent="-342900" eaLnBrk="0" hangingPunct="0">
              <a:spcBef>
                <a:spcPts val="700"/>
              </a:spcBef>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1pPr>
            <a:lvl2pPr marL="742950" indent="-285750" eaLnBrk="0" hangingPunct="0">
              <a:spcBef>
                <a:spcPts val="700"/>
              </a:spcBef>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2pPr>
            <a:lvl3pPr marL="1143000" indent="-228600" eaLnBrk="0" hangingPunct="0">
              <a:spcBef>
                <a:spcPts val="700"/>
              </a:spcBef>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3pPr>
            <a:lvl4pPr marL="1600200" indent="-228600" eaLnBrk="0" hangingPunct="0">
              <a:spcBef>
                <a:spcPts val="700"/>
              </a:spcBef>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4pPr>
            <a:lvl5pPr marL="2057400" indent="-228600" eaLnBrk="0" hangingPunct="0">
              <a:spcBef>
                <a:spcPts val="700"/>
              </a:spcBef>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5pPr>
            <a:lvl6pPr marL="2514600" indent="-228600" eaLnBrk="0" fontAlgn="base" hangingPunct="0">
              <a:spcBef>
                <a:spcPts val="700"/>
              </a:spcBef>
              <a:spcAft>
                <a:spcPct val="0"/>
              </a:spcAft>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6pPr>
            <a:lvl7pPr marL="2971800" indent="-228600" eaLnBrk="0" fontAlgn="base" hangingPunct="0">
              <a:spcBef>
                <a:spcPts val="700"/>
              </a:spcBef>
              <a:spcAft>
                <a:spcPct val="0"/>
              </a:spcAft>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7pPr>
            <a:lvl8pPr marL="3429000" indent="-228600" eaLnBrk="0" fontAlgn="base" hangingPunct="0">
              <a:spcBef>
                <a:spcPts val="700"/>
              </a:spcBef>
              <a:spcAft>
                <a:spcPct val="0"/>
              </a:spcAft>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8pPr>
            <a:lvl9pPr marL="3886200" indent="-228600" eaLnBrk="0" fontAlgn="base" hangingPunct="0">
              <a:spcBef>
                <a:spcPts val="700"/>
              </a:spcBef>
              <a:spcAft>
                <a:spcPct val="0"/>
              </a:spcAft>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9pPr>
          </a:lstStyle>
          <a:p>
            <a:pPr eaLnBrk="1" hangingPunct="1">
              <a:spcBef>
                <a:spcPts val="1450"/>
              </a:spcBef>
              <a:buClrTx/>
              <a:buSzTx/>
              <a:buFontTx/>
              <a:buNone/>
            </a:pPr>
            <a:r>
              <a:rPr lang="en-US" altLang="it-IT" b="1">
                <a:solidFill>
                  <a:srgbClr val="000066"/>
                </a:solidFill>
                <a:latin typeface="Calibri" panose="020F0502020204030204" pitchFamily="34" charset="0"/>
                <a:cs typeface="Tahoma" pitchFamily="34" charset="0"/>
                <a:sym typeface="Tahoma" pitchFamily="34" charset="0"/>
              </a:rPr>
              <a:t>Definizione: </a:t>
            </a:r>
            <a:r>
              <a:rPr lang="en-US" altLang="it-IT">
                <a:solidFill>
                  <a:srgbClr val="000066"/>
                </a:solidFill>
                <a:latin typeface="Calibri" panose="020F0502020204030204" pitchFamily="34" charset="0"/>
                <a:cs typeface="Tahoma" pitchFamily="34" charset="0"/>
                <a:sym typeface="Tahoma" pitchFamily="34" charset="0"/>
              </a:rPr>
              <a:t>attività elettrica organizzata senza polso palpabile</a:t>
            </a:r>
          </a:p>
          <a:p>
            <a:pPr eaLnBrk="1" hangingPunct="1">
              <a:spcBef>
                <a:spcPts val="1450"/>
              </a:spcBef>
              <a:buClrTx/>
              <a:buSzTx/>
              <a:buFontTx/>
              <a:buNone/>
            </a:pPr>
            <a:r>
              <a:rPr lang="en-US" altLang="it-IT" b="1">
                <a:solidFill>
                  <a:srgbClr val="000066"/>
                </a:solidFill>
                <a:latin typeface="Calibri" panose="020F0502020204030204" pitchFamily="34" charset="0"/>
                <a:cs typeface="Tahoma" pitchFamily="34" charset="0"/>
                <a:sym typeface="Tahoma" pitchFamily="34" charset="0"/>
              </a:rPr>
              <a:t>Cause:   </a:t>
            </a:r>
            <a:r>
              <a:rPr lang="en-US" altLang="it-IT">
                <a:solidFill>
                  <a:srgbClr val="000066"/>
                </a:solidFill>
                <a:latin typeface="Calibri" panose="020F0502020204030204" pitchFamily="34" charset="0"/>
                <a:cs typeface="Tahoma" pitchFamily="34" charset="0"/>
                <a:sym typeface="Tahoma" pitchFamily="34" charset="0"/>
              </a:rPr>
              <a:t>pnx, tamponamento cardiaco, tromboembolia,</a:t>
            </a:r>
          </a:p>
          <a:p>
            <a:pPr eaLnBrk="1" hangingPunct="1">
              <a:spcBef>
                <a:spcPts val="1450"/>
              </a:spcBef>
              <a:buClrTx/>
              <a:buSzTx/>
              <a:buFontTx/>
              <a:buNone/>
            </a:pPr>
            <a:r>
              <a:rPr lang="en-US" altLang="it-IT">
                <a:solidFill>
                  <a:srgbClr val="000066"/>
                </a:solidFill>
                <a:latin typeface="Calibri" panose="020F0502020204030204" pitchFamily="34" charset="0"/>
                <a:sym typeface="Lucida Grande" charset="0"/>
              </a:rPr>
              <a:t>			</a:t>
            </a:r>
            <a:r>
              <a:rPr lang="en-US" altLang="it-IT">
                <a:solidFill>
                  <a:srgbClr val="000066"/>
                </a:solidFill>
                <a:latin typeface="Calibri" panose="020F0502020204030204" pitchFamily="34" charset="0"/>
                <a:cs typeface="Tahoma" pitchFamily="34" charset="0"/>
                <a:sym typeface="Tahoma" pitchFamily="34" charset="0"/>
              </a:rPr>
              <a:t>intossicazioni ipossia, ipovolemia, ipotermia, </a:t>
            </a:r>
          </a:p>
          <a:p>
            <a:pPr eaLnBrk="1" hangingPunct="1">
              <a:spcBef>
                <a:spcPts val="1450"/>
              </a:spcBef>
              <a:buClrTx/>
              <a:buSzTx/>
              <a:buFontTx/>
              <a:buNone/>
            </a:pPr>
            <a:r>
              <a:rPr lang="en-US" altLang="it-IT">
                <a:solidFill>
                  <a:srgbClr val="000066"/>
                </a:solidFill>
                <a:latin typeface="Calibri" panose="020F0502020204030204" pitchFamily="34" charset="0"/>
                <a:sym typeface="Lucida Grande" charset="0"/>
              </a:rPr>
              <a:t>			</a:t>
            </a:r>
            <a:r>
              <a:rPr lang="en-US" altLang="it-IT">
                <a:solidFill>
                  <a:srgbClr val="000066"/>
                </a:solidFill>
                <a:latin typeface="Calibri" panose="020F0502020204030204" pitchFamily="34" charset="0"/>
                <a:cs typeface="Tahoma" pitchFamily="34" charset="0"/>
                <a:sym typeface="Tahoma" pitchFamily="34" charset="0"/>
              </a:rPr>
              <a:t>ipo/iper-kaliemia, acidosi</a:t>
            </a:r>
          </a:p>
          <a:p>
            <a:pPr eaLnBrk="1" hangingPunct="1">
              <a:spcBef>
                <a:spcPts val="1450"/>
              </a:spcBef>
              <a:buClrTx/>
              <a:buSzTx/>
              <a:buFontTx/>
              <a:buNone/>
            </a:pPr>
            <a:r>
              <a:rPr lang="en-US" altLang="it-IT" b="1">
                <a:solidFill>
                  <a:srgbClr val="000066"/>
                </a:solidFill>
                <a:latin typeface="Calibri" panose="020F0502020204030204" pitchFamily="34" charset="0"/>
                <a:cs typeface="Tahoma" pitchFamily="34" charset="0"/>
                <a:sym typeface="Tahoma" pitchFamily="34" charset="0"/>
              </a:rPr>
              <a:t>Prognosi: </a:t>
            </a:r>
            <a:r>
              <a:rPr lang="en-US" altLang="it-IT" sz="2000" b="1">
                <a:solidFill>
                  <a:srgbClr val="000066"/>
                </a:solidFill>
                <a:latin typeface="Calibri" panose="020F0502020204030204" pitchFamily="34" charset="0"/>
                <a:cs typeface="Tahoma" pitchFamily="34" charset="0"/>
                <a:sym typeface="Tahoma" pitchFamily="34" charset="0"/>
              </a:rPr>
              <a:t>se non vengono corrette le cause, sopravvivenza &lt; 1%</a:t>
            </a:r>
          </a:p>
        </p:txBody>
      </p:sp>
      <p:pic>
        <p:nvPicPr>
          <p:cNvPr id="138245" name="Picture 4"/>
          <p:cNvPicPr>
            <a:picLocks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51048" y="2286001"/>
            <a:ext cx="8068733" cy="1554163"/>
          </a:xfrm>
          <a:prstGeom prst="rect">
            <a:avLst/>
          </a:prstGeom>
          <a:noFill/>
          <a:ln w="9525">
            <a:solidFill>
              <a:srgbClr val="000066"/>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11152257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724101" y="482770"/>
            <a:ext cx="4123427" cy="769437"/>
          </a:xfrm>
          <a:prstGeom prst="rect">
            <a:avLst/>
          </a:prstGeom>
        </p:spPr>
        <p:txBody>
          <a:bodyPr wrap="none" lIns="91435" tIns="45718" rIns="91435" bIns="45718">
            <a:spAutoFit/>
          </a:bodyPr>
          <a:lstStyle/>
          <a:p>
            <a:pPr algn="ctr"/>
            <a:r>
              <a:rPr lang="it-IT" sz="4400" b="1" dirty="0">
                <a:solidFill>
                  <a:srgbClr val="FF0000"/>
                </a:solidFill>
                <a:latin typeface="Calibri" panose="020F0502020204030204" pitchFamily="34" charset="0"/>
              </a:rPr>
              <a:t>Parto imminente</a:t>
            </a:r>
          </a:p>
        </p:txBody>
      </p:sp>
      <p:sp>
        <p:nvSpPr>
          <p:cNvPr id="3" name="Rettangolo 2"/>
          <p:cNvSpPr/>
          <p:nvPr/>
        </p:nvSpPr>
        <p:spPr>
          <a:xfrm>
            <a:off x="323528" y="1822173"/>
            <a:ext cx="8532440" cy="3416316"/>
          </a:xfrm>
          <a:prstGeom prst="rect">
            <a:avLst/>
          </a:prstGeom>
        </p:spPr>
        <p:txBody>
          <a:bodyPr wrap="square" lIns="91435" tIns="45718" rIns="91435" bIns="45718">
            <a:spAutoFit/>
          </a:bodyPr>
          <a:lstStyle/>
          <a:p>
            <a:pPr marL="457177" indent="-457177">
              <a:buFont typeface="Arial" panose="020B0604020202020204" pitchFamily="34" charset="0"/>
              <a:buChar char="•"/>
            </a:pPr>
            <a:r>
              <a:rPr lang="it-IT" sz="3600" dirty="0">
                <a:latin typeface="Calibri" panose="020F0502020204030204" pitchFamily="34" charset="0"/>
              </a:rPr>
              <a:t>Intervallo tra contrazioni &lt; 5 minuti</a:t>
            </a:r>
          </a:p>
          <a:p>
            <a:pPr marL="457177" indent="-457177">
              <a:buFont typeface="Arial" panose="020B0604020202020204" pitchFamily="34" charset="0"/>
              <a:buChar char="•"/>
            </a:pPr>
            <a:endParaRPr lang="it-IT" sz="3600" dirty="0">
              <a:latin typeface="Calibri" panose="020F0502020204030204" pitchFamily="34" charset="0"/>
            </a:endParaRPr>
          </a:p>
          <a:p>
            <a:pPr marL="457177" indent="-457177">
              <a:buFont typeface="Arial" panose="020B0604020202020204" pitchFamily="34" charset="0"/>
              <a:buChar char="•"/>
            </a:pPr>
            <a:r>
              <a:rPr lang="it-IT" sz="3600" dirty="0">
                <a:latin typeface="Calibri" panose="020F0502020204030204" pitchFamily="34" charset="0"/>
              </a:rPr>
              <a:t>La madre avverte la necessità di spingere</a:t>
            </a:r>
          </a:p>
          <a:p>
            <a:pPr marL="457177" indent="-457177">
              <a:buFont typeface="Arial" panose="020B0604020202020204" pitchFamily="34" charset="0"/>
              <a:buChar char="•"/>
            </a:pPr>
            <a:endParaRPr lang="it-IT" sz="3600" dirty="0">
              <a:latin typeface="Calibri" panose="020F0502020204030204" pitchFamily="34" charset="0"/>
            </a:endParaRPr>
          </a:p>
          <a:p>
            <a:pPr marL="457177" indent="-457177">
              <a:buFont typeface="Arial" panose="020B0604020202020204" pitchFamily="34" charset="0"/>
              <a:buChar char="•"/>
            </a:pPr>
            <a:r>
              <a:rPr lang="it-IT" sz="3600" dirty="0">
                <a:latin typeface="Calibri" panose="020F0502020204030204" pitchFamily="34" charset="0"/>
              </a:rPr>
              <a:t>La parte presentata (capo del neonato) è visibile durante le contrazioni </a:t>
            </a:r>
          </a:p>
        </p:txBody>
      </p:sp>
      <p:pic>
        <p:nvPicPr>
          <p:cNvPr id="4" name="Picture 2"/>
          <p:cNvPicPr>
            <a:picLocks noChangeAspect="1" noChangeArrowheads="1"/>
          </p:cNvPicPr>
          <p:nvPr/>
        </p:nvPicPr>
        <p:blipFill>
          <a:blip r:embed="rId2" cstate="print"/>
          <a:srcRect/>
          <a:stretch>
            <a:fillRect/>
          </a:stretch>
        </p:blipFill>
        <p:spPr bwMode="auto">
          <a:xfrm>
            <a:off x="7910513" y="6092825"/>
            <a:ext cx="1054100" cy="608013"/>
          </a:xfrm>
          <a:prstGeom prst="rect">
            <a:avLst/>
          </a:prstGeom>
          <a:noFill/>
          <a:ln w="9525">
            <a:noFill/>
            <a:miter lim="800000"/>
            <a:headEnd/>
            <a:tailEnd/>
          </a:ln>
        </p:spPr>
      </p:pic>
    </p:spTree>
    <p:extLst>
      <p:ext uri="{BB962C8B-B14F-4D97-AF65-F5344CB8AC3E}">
        <p14:creationId xmlns:p14="http://schemas.microsoft.com/office/powerpoint/2010/main" xmlns="" val="343538872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1"/>
          <p:cNvPicPr>
            <a:picLocks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95866" y="908050"/>
            <a:ext cx="7806267" cy="5300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9267" name="Rectangle 2"/>
          <p:cNvSpPr>
            <a:spLocks/>
          </p:cNvSpPr>
          <p:nvPr/>
        </p:nvSpPr>
        <p:spPr bwMode="auto">
          <a:xfrm>
            <a:off x="1116189" y="333376"/>
            <a:ext cx="6845976" cy="3877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wrap="none" lIns="0" tIns="0" rIns="40639" bIns="0">
            <a:spAutoFit/>
          </a:bodyPr>
          <a:lstStyle>
            <a:lvl1pPr marL="954088" eaLnBrk="0" hangingPunct="0">
              <a:spcBef>
                <a:spcPts val="700"/>
              </a:spcBef>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1pPr>
            <a:lvl2pPr marL="742950" indent="-285750" eaLnBrk="0" hangingPunct="0">
              <a:spcBef>
                <a:spcPts val="700"/>
              </a:spcBef>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2pPr>
            <a:lvl3pPr marL="1143000" indent="-228600" eaLnBrk="0" hangingPunct="0">
              <a:spcBef>
                <a:spcPts val="700"/>
              </a:spcBef>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3pPr>
            <a:lvl4pPr marL="1600200" indent="-228600" eaLnBrk="0" hangingPunct="0">
              <a:spcBef>
                <a:spcPts val="700"/>
              </a:spcBef>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4pPr>
            <a:lvl5pPr marL="2057400" indent="-228600" eaLnBrk="0" hangingPunct="0">
              <a:spcBef>
                <a:spcPts val="700"/>
              </a:spcBef>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5pPr>
            <a:lvl6pPr marL="2514600" indent="-228600" eaLnBrk="0" fontAlgn="base" hangingPunct="0">
              <a:spcBef>
                <a:spcPts val="700"/>
              </a:spcBef>
              <a:spcAft>
                <a:spcPct val="0"/>
              </a:spcAft>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6pPr>
            <a:lvl7pPr marL="2971800" indent="-228600" eaLnBrk="0" fontAlgn="base" hangingPunct="0">
              <a:spcBef>
                <a:spcPts val="700"/>
              </a:spcBef>
              <a:spcAft>
                <a:spcPct val="0"/>
              </a:spcAft>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7pPr>
            <a:lvl8pPr marL="3429000" indent="-228600" eaLnBrk="0" fontAlgn="base" hangingPunct="0">
              <a:spcBef>
                <a:spcPts val="700"/>
              </a:spcBef>
              <a:spcAft>
                <a:spcPct val="0"/>
              </a:spcAft>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8pPr>
            <a:lvl9pPr marL="3886200" indent="-228600" eaLnBrk="0" fontAlgn="base" hangingPunct="0">
              <a:spcBef>
                <a:spcPts val="700"/>
              </a:spcBef>
              <a:spcAft>
                <a:spcPct val="0"/>
              </a:spcAft>
              <a:buClr>
                <a:srgbClr val="FFFFFF"/>
              </a:buClr>
              <a:buSzPct val="100000"/>
              <a:buFont typeface="Comic Sans MS" pitchFamily="66" charset="0"/>
              <a:buChar char="»"/>
              <a:defRPr sz="2400">
                <a:solidFill>
                  <a:srgbClr val="FFFFFF"/>
                </a:solidFill>
                <a:latin typeface="Comic Sans MS" pitchFamily="66" charset="0"/>
                <a:sym typeface="Comic Sans MS" pitchFamily="66" charset="0"/>
              </a:defRPr>
            </a:lvl9pPr>
          </a:lstStyle>
          <a:p>
            <a:pPr eaLnBrk="1" hangingPunct="1">
              <a:lnSpc>
                <a:spcPct val="90000"/>
              </a:lnSpc>
              <a:spcBef>
                <a:spcPct val="0"/>
              </a:spcBef>
              <a:buClrTx/>
              <a:buSzTx/>
              <a:buFontTx/>
              <a:buNone/>
            </a:pPr>
            <a:r>
              <a:rPr lang="en-US" altLang="it-IT" sz="2800" b="1" dirty="0" err="1">
                <a:solidFill>
                  <a:srgbClr val="FF0000"/>
                </a:solidFill>
                <a:latin typeface="Calibri" panose="020F0502020204030204" pitchFamily="34" charset="0"/>
                <a:cs typeface="Tahoma" pitchFamily="34" charset="0"/>
                <a:sym typeface="Tahoma" pitchFamily="34" charset="0"/>
              </a:rPr>
              <a:t>Ritmo</a:t>
            </a:r>
            <a:r>
              <a:rPr lang="en-US" altLang="it-IT" sz="2800" b="1" dirty="0">
                <a:solidFill>
                  <a:srgbClr val="FF0000"/>
                </a:solidFill>
                <a:latin typeface="Calibri" panose="020F0502020204030204" pitchFamily="34" charset="0"/>
                <a:cs typeface="Tahoma" pitchFamily="34" charset="0"/>
                <a:sym typeface="Tahoma" pitchFamily="34" charset="0"/>
              </a:rPr>
              <a:t> non </a:t>
            </a:r>
            <a:r>
              <a:rPr lang="en-US" altLang="it-IT" sz="2800" b="1" dirty="0" err="1">
                <a:solidFill>
                  <a:srgbClr val="FF0000"/>
                </a:solidFill>
                <a:latin typeface="Calibri" panose="020F0502020204030204" pitchFamily="34" charset="0"/>
                <a:cs typeface="Tahoma" pitchFamily="34" charset="0"/>
                <a:sym typeface="Tahoma" pitchFamily="34" charset="0"/>
              </a:rPr>
              <a:t>defibrillabile</a:t>
            </a:r>
            <a:r>
              <a:rPr lang="en-US" altLang="it-IT" sz="2800" b="1" dirty="0">
                <a:solidFill>
                  <a:srgbClr val="FF0000"/>
                </a:solidFill>
                <a:latin typeface="Calibri" panose="020F0502020204030204" pitchFamily="34" charset="0"/>
                <a:cs typeface="Tahoma" pitchFamily="34" charset="0"/>
                <a:sym typeface="Tahoma" pitchFamily="34" charset="0"/>
              </a:rPr>
              <a:t> (</a:t>
            </a:r>
            <a:r>
              <a:rPr lang="en-US" altLang="it-IT" sz="2800" b="1" dirty="0" err="1">
                <a:solidFill>
                  <a:srgbClr val="FF0000"/>
                </a:solidFill>
                <a:latin typeface="Calibri" panose="020F0502020204030204" pitchFamily="34" charset="0"/>
                <a:cs typeface="Tahoma" pitchFamily="34" charset="0"/>
                <a:sym typeface="Tahoma" pitchFamily="34" charset="0"/>
              </a:rPr>
              <a:t>Asistolia</a:t>
            </a:r>
            <a:r>
              <a:rPr lang="en-US" altLang="it-IT" sz="2800" b="1" dirty="0">
                <a:solidFill>
                  <a:srgbClr val="FF0000"/>
                </a:solidFill>
                <a:latin typeface="Calibri" panose="020F0502020204030204" pitchFamily="34" charset="0"/>
                <a:cs typeface="Tahoma" pitchFamily="34" charset="0"/>
                <a:sym typeface="Tahoma" pitchFamily="34" charset="0"/>
              </a:rPr>
              <a:t>, PEA)</a:t>
            </a:r>
          </a:p>
        </p:txBody>
      </p:sp>
    </p:spTree>
    <p:extLst>
      <p:ext uri="{BB962C8B-B14F-4D97-AF65-F5344CB8AC3E}">
        <p14:creationId xmlns:p14="http://schemas.microsoft.com/office/powerpoint/2010/main" xmlns="" val="305055821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1"/>
          <p:cNvSpPr>
            <a:spLocks noGrp="1" noChangeArrowheads="1"/>
          </p:cNvSpPr>
          <p:nvPr>
            <p:ph type="title"/>
          </p:nvPr>
        </p:nvSpPr>
        <p:spPr>
          <a:xfrm>
            <a:off x="378178" y="404664"/>
            <a:ext cx="7778044" cy="798661"/>
          </a:xfrm>
        </p:spPr>
        <p:txBody>
          <a:bodyPr rIns="81279"/>
          <a:lstStyle/>
          <a:p>
            <a:pPr eaLnBrk="1" hangingPunct="1"/>
            <a:r>
              <a:rPr lang="en-US" altLang="it-IT" b="1" dirty="0" err="1" smtClean="0">
                <a:solidFill>
                  <a:srgbClr val="FF0000"/>
                </a:solidFill>
                <a:latin typeface="Calibri" panose="020F0502020204030204" pitchFamily="34" charset="0"/>
                <a:cs typeface="Tahoma" pitchFamily="34" charset="0"/>
                <a:sym typeface="Tahoma" pitchFamily="34" charset="0"/>
              </a:rPr>
              <a:t>Adrenalina</a:t>
            </a:r>
            <a:endParaRPr lang="en-US" altLang="it-IT" b="1" dirty="0" smtClean="0">
              <a:solidFill>
                <a:srgbClr val="FF0000"/>
              </a:solidFill>
              <a:latin typeface="Calibri" panose="020F0502020204030204" pitchFamily="34" charset="0"/>
              <a:sym typeface="Tahoma" pitchFamily="34" charset="0"/>
            </a:endParaRPr>
          </a:p>
        </p:txBody>
      </p:sp>
      <p:sp>
        <p:nvSpPr>
          <p:cNvPr id="140291" name="Rectangle 2"/>
          <p:cNvSpPr>
            <a:spLocks noGrp="1" noChangeArrowheads="1"/>
          </p:cNvSpPr>
          <p:nvPr>
            <p:ph type="body" idx="1"/>
          </p:nvPr>
        </p:nvSpPr>
        <p:spPr>
          <a:xfrm>
            <a:off x="683923" y="2125216"/>
            <a:ext cx="7992533" cy="3680048"/>
          </a:xfrm>
        </p:spPr>
        <p:txBody>
          <a:bodyPr rIns="81279"/>
          <a:lstStyle/>
          <a:p>
            <a:pPr marL="136525" indent="-96838" eaLnBrk="1" hangingPunct="1">
              <a:spcBef>
                <a:spcPct val="0"/>
              </a:spcBef>
              <a:buFont typeface="Times New Roman" pitchFamily="18" charset="0"/>
              <a:buNone/>
            </a:pPr>
            <a:r>
              <a:rPr lang="en-US" altLang="it-IT" sz="2400" b="1" dirty="0" smtClean="0">
                <a:solidFill>
                  <a:srgbClr val="000066"/>
                </a:solidFill>
                <a:latin typeface="Calibri" panose="020F0502020204030204" pitchFamily="34" charset="0"/>
                <a:cs typeface="Tahoma" pitchFamily="34" charset="0"/>
                <a:sym typeface="Tahoma" pitchFamily="34" charset="0"/>
              </a:rPr>
              <a:t>Via </a:t>
            </a:r>
            <a:r>
              <a:rPr lang="en-US" altLang="it-IT" sz="2400" b="1" dirty="0" err="1" smtClean="0">
                <a:solidFill>
                  <a:srgbClr val="000066"/>
                </a:solidFill>
                <a:latin typeface="Calibri" panose="020F0502020204030204" pitchFamily="34" charset="0"/>
                <a:cs typeface="Tahoma" pitchFamily="34" charset="0"/>
                <a:sym typeface="Tahoma" pitchFamily="34" charset="0"/>
              </a:rPr>
              <a:t>venosa</a:t>
            </a:r>
            <a:r>
              <a:rPr lang="en-US" altLang="it-IT" sz="2400" b="1" dirty="0" smtClean="0">
                <a:solidFill>
                  <a:srgbClr val="000066"/>
                </a:solidFill>
                <a:latin typeface="Calibri" panose="020F0502020204030204" pitchFamily="34" charset="0"/>
                <a:cs typeface="Tahoma" pitchFamily="34" charset="0"/>
                <a:sym typeface="Tahoma" pitchFamily="34" charset="0"/>
              </a:rPr>
              <a:t> o </a:t>
            </a:r>
            <a:r>
              <a:rPr lang="en-US" altLang="it-IT" sz="2400" b="1" dirty="0" err="1" smtClean="0">
                <a:solidFill>
                  <a:srgbClr val="000066"/>
                </a:solidFill>
                <a:latin typeface="Calibri" panose="020F0502020204030204" pitchFamily="34" charset="0"/>
                <a:cs typeface="Tahoma" pitchFamily="34" charset="0"/>
                <a:sym typeface="Tahoma" pitchFamily="34" charset="0"/>
              </a:rPr>
              <a:t>intraossea</a:t>
            </a:r>
            <a:r>
              <a:rPr lang="en-US" altLang="it-IT" sz="2400" b="1" dirty="0" smtClean="0">
                <a:solidFill>
                  <a:srgbClr val="000066"/>
                </a:solidFill>
                <a:latin typeface="Calibri" panose="020F0502020204030204" pitchFamily="34" charset="0"/>
                <a:cs typeface="Tahoma" pitchFamily="34" charset="0"/>
                <a:sym typeface="Tahoma" pitchFamily="34" charset="0"/>
              </a:rPr>
              <a:t>:</a:t>
            </a:r>
            <a:r>
              <a:rPr lang="en-US" altLang="it-IT" sz="2400" dirty="0" smtClean="0">
                <a:solidFill>
                  <a:srgbClr val="000066"/>
                </a:solidFill>
                <a:latin typeface="Calibri" panose="020F0502020204030204" pitchFamily="34" charset="0"/>
                <a:cs typeface="Tahoma" pitchFamily="34" charset="0"/>
                <a:sym typeface="Tahoma" pitchFamily="34" charset="0"/>
              </a:rPr>
              <a:t> </a:t>
            </a:r>
            <a:endParaRPr lang="en-US" altLang="it-IT" sz="2400" dirty="0" smtClean="0">
              <a:solidFill>
                <a:srgbClr val="000066"/>
              </a:solidFill>
              <a:latin typeface="Calibri" panose="020F0502020204030204" pitchFamily="34" charset="0"/>
              <a:sym typeface="Tahoma" pitchFamily="34" charset="0"/>
            </a:endParaRPr>
          </a:p>
          <a:p>
            <a:pPr marL="904875" lvl="1" indent="-331788" eaLnBrk="1" hangingPunct="1">
              <a:spcBef>
                <a:spcPts val="1200"/>
              </a:spcBef>
              <a:buClr>
                <a:srgbClr val="000066"/>
              </a:buClr>
              <a:buSzPct val="60000"/>
              <a:buFont typeface="Wingdings" pitchFamily="2" charset="2"/>
              <a:buChar char="l"/>
            </a:pPr>
            <a:r>
              <a:rPr lang="en-US" altLang="it-IT" sz="2400" b="1" dirty="0" smtClean="0">
                <a:solidFill>
                  <a:srgbClr val="000066"/>
                </a:solidFill>
                <a:latin typeface="Calibri" panose="020F0502020204030204" pitchFamily="34" charset="0"/>
                <a:cs typeface="Tahoma" pitchFamily="34" charset="0"/>
                <a:sym typeface="Tahoma" pitchFamily="34" charset="0"/>
              </a:rPr>
              <a:t>0,1 ml/Kg di </a:t>
            </a:r>
            <a:r>
              <a:rPr lang="en-US" altLang="it-IT" sz="2400" b="1" dirty="0" err="1" smtClean="0">
                <a:solidFill>
                  <a:srgbClr val="000066"/>
                </a:solidFill>
                <a:latin typeface="Calibri" panose="020F0502020204030204" pitchFamily="34" charset="0"/>
                <a:cs typeface="Tahoma" pitchFamily="34" charset="0"/>
                <a:sym typeface="Tahoma" pitchFamily="34" charset="0"/>
              </a:rPr>
              <a:t>una</a:t>
            </a:r>
            <a:r>
              <a:rPr lang="en-US" altLang="it-IT" sz="2400" b="1" dirty="0" smtClean="0">
                <a:solidFill>
                  <a:srgbClr val="000066"/>
                </a:solidFill>
                <a:latin typeface="Calibri" panose="020F0502020204030204" pitchFamily="34" charset="0"/>
                <a:cs typeface="Tahoma" pitchFamily="34" charset="0"/>
                <a:sym typeface="Tahoma" pitchFamily="34" charset="0"/>
              </a:rPr>
              <a:t> </a:t>
            </a:r>
            <a:r>
              <a:rPr lang="en-US" altLang="it-IT" sz="2400" b="1" dirty="0" err="1" smtClean="0">
                <a:solidFill>
                  <a:srgbClr val="000066"/>
                </a:solidFill>
                <a:latin typeface="Calibri" panose="020F0502020204030204" pitchFamily="34" charset="0"/>
                <a:cs typeface="Tahoma" pitchFamily="34" charset="0"/>
                <a:sym typeface="Tahoma" pitchFamily="34" charset="0"/>
              </a:rPr>
              <a:t>soluzione</a:t>
            </a:r>
            <a:r>
              <a:rPr lang="en-US" altLang="it-IT" sz="2400" b="1" dirty="0" smtClean="0">
                <a:solidFill>
                  <a:srgbClr val="000066"/>
                </a:solidFill>
                <a:latin typeface="Calibri" panose="020F0502020204030204" pitchFamily="34" charset="0"/>
                <a:cs typeface="Tahoma" pitchFamily="34" charset="0"/>
                <a:sym typeface="Tahoma" pitchFamily="34" charset="0"/>
              </a:rPr>
              <a:t> </a:t>
            </a:r>
            <a:r>
              <a:rPr lang="en-US" altLang="it-IT" sz="2400" b="1" dirty="0" err="1" smtClean="0">
                <a:solidFill>
                  <a:srgbClr val="000066"/>
                </a:solidFill>
                <a:latin typeface="Calibri" panose="020F0502020204030204" pitchFamily="34" charset="0"/>
                <a:cs typeface="Tahoma" pitchFamily="34" charset="0"/>
                <a:sym typeface="Tahoma" pitchFamily="34" charset="0"/>
              </a:rPr>
              <a:t>diluita</a:t>
            </a:r>
            <a:r>
              <a:rPr lang="en-US" altLang="it-IT" sz="2400" b="1" dirty="0" smtClean="0">
                <a:solidFill>
                  <a:srgbClr val="000066"/>
                </a:solidFill>
                <a:latin typeface="Calibri" panose="020F0502020204030204" pitchFamily="34" charset="0"/>
                <a:cs typeface="Tahoma" pitchFamily="34" charset="0"/>
                <a:sym typeface="Tahoma" pitchFamily="34" charset="0"/>
              </a:rPr>
              <a:t> 1:10000 </a:t>
            </a:r>
            <a:endParaRPr lang="en-US" altLang="it-IT" sz="2400" b="1" dirty="0" smtClean="0">
              <a:solidFill>
                <a:srgbClr val="000066"/>
              </a:solidFill>
              <a:latin typeface="Calibri" panose="020F0502020204030204" pitchFamily="34" charset="0"/>
              <a:sym typeface="Tahoma" pitchFamily="34" charset="0"/>
            </a:endParaRPr>
          </a:p>
          <a:p>
            <a:pPr marL="904875" lvl="1" indent="-331788" eaLnBrk="1" hangingPunct="1">
              <a:spcBef>
                <a:spcPts val="1200"/>
              </a:spcBef>
              <a:buClr>
                <a:srgbClr val="000066"/>
              </a:buClr>
              <a:buSzPct val="60000"/>
              <a:buFont typeface="Wingdings" pitchFamily="2" charset="2"/>
              <a:buChar char="l"/>
            </a:pPr>
            <a:r>
              <a:rPr lang="en-US" altLang="it-IT" sz="2400" b="1" dirty="0" smtClean="0">
                <a:solidFill>
                  <a:srgbClr val="000066"/>
                </a:solidFill>
                <a:latin typeface="Calibri" panose="020F0502020204030204" pitchFamily="34" charset="0"/>
                <a:cs typeface="Tahoma" pitchFamily="34" charset="0"/>
                <a:sym typeface="Tahoma" pitchFamily="34" charset="0"/>
              </a:rPr>
              <a:t>non </a:t>
            </a:r>
            <a:r>
              <a:rPr lang="en-US" altLang="it-IT" sz="2400" b="1" dirty="0" err="1" smtClean="0">
                <a:solidFill>
                  <a:srgbClr val="000066"/>
                </a:solidFill>
                <a:latin typeface="Calibri" panose="020F0502020204030204" pitchFamily="34" charset="0"/>
                <a:cs typeface="Tahoma" pitchFamily="34" charset="0"/>
                <a:sym typeface="Tahoma" pitchFamily="34" charset="0"/>
              </a:rPr>
              <a:t>raccomandato</a:t>
            </a:r>
            <a:r>
              <a:rPr lang="en-US" altLang="it-IT" sz="2400" b="1" dirty="0" smtClean="0">
                <a:solidFill>
                  <a:srgbClr val="000066"/>
                </a:solidFill>
                <a:latin typeface="Calibri" panose="020F0502020204030204" pitchFamily="34" charset="0"/>
                <a:cs typeface="Tahoma" pitchFamily="34" charset="0"/>
                <a:sym typeface="Tahoma" pitchFamily="34" charset="0"/>
              </a:rPr>
              <a:t> </a:t>
            </a:r>
            <a:r>
              <a:rPr lang="en-US" altLang="it-IT" sz="2400" b="1" dirty="0" err="1" smtClean="0">
                <a:solidFill>
                  <a:srgbClr val="000066"/>
                </a:solidFill>
                <a:latin typeface="Calibri" panose="020F0502020204030204" pitchFamily="34" charset="0"/>
                <a:cs typeface="Tahoma" pitchFamily="34" charset="0"/>
                <a:sym typeface="Tahoma" pitchFamily="34" charset="0"/>
              </a:rPr>
              <a:t>l’uso</a:t>
            </a:r>
            <a:r>
              <a:rPr lang="en-US" altLang="it-IT" sz="2400" b="1" dirty="0" smtClean="0">
                <a:solidFill>
                  <a:srgbClr val="000066"/>
                </a:solidFill>
                <a:latin typeface="Calibri" panose="020F0502020204030204" pitchFamily="34" charset="0"/>
                <a:cs typeface="Tahoma" pitchFamily="34" charset="0"/>
                <a:sym typeface="Tahoma" pitchFamily="34" charset="0"/>
              </a:rPr>
              <a:t> di </a:t>
            </a:r>
            <a:r>
              <a:rPr lang="en-US" altLang="it-IT" sz="2400" b="1" dirty="0" err="1" smtClean="0">
                <a:solidFill>
                  <a:srgbClr val="000066"/>
                </a:solidFill>
                <a:latin typeface="Calibri" panose="020F0502020204030204" pitchFamily="34" charset="0"/>
                <a:cs typeface="Tahoma" pitchFamily="34" charset="0"/>
                <a:sym typeface="Tahoma" pitchFamily="34" charset="0"/>
              </a:rPr>
              <a:t>dosi</a:t>
            </a:r>
            <a:r>
              <a:rPr lang="en-US" altLang="it-IT" sz="2400" b="1" dirty="0" smtClean="0">
                <a:solidFill>
                  <a:srgbClr val="000066"/>
                </a:solidFill>
                <a:latin typeface="Calibri" panose="020F0502020204030204" pitchFamily="34" charset="0"/>
                <a:cs typeface="Tahoma" pitchFamily="34" charset="0"/>
                <a:sym typeface="Tahoma" pitchFamily="34" charset="0"/>
              </a:rPr>
              <a:t> </a:t>
            </a:r>
            <a:r>
              <a:rPr lang="en-US" altLang="it-IT" sz="2400" b="1" dirty="0" err="1" smtClean="0">
                <a:solidFill>
                  <a:srgbClr val="000066"/>
                </a:solidFill>
                <a:latin typeface="Calibri" panose="020F0502020204030204" pitchFamily="34" charset="0"/>
                <a:cs typeface="Tahoma" pitchFamily="34" charset="0"/>
                <a:sym typeface="Tahoma" pitchFamily="34" charset="0"/>
              </a:rPr>
              <a:t>maggiori</a:t>
            </a:r>
            <a:r>
              <a:rPr lang="en-US" altLang="it-IT" sz="2400" b="1" dirty="0" smtClean="0">
                <a:solidFill>
                  <a:srgbClr val="000066"/>
                </a:solidFill>
                <a:latin typeface="Calibri" panose="020F0502020204030204" pitchFamily="34" charset="0"/>
                <a:cs typeface="Tahoma" pitchFamily="34" charset="0"/>
                <a:sym typeface="Tahoma" pitchFamily="34" charset="0"/>
              </a:rPr>
              <a:t> di </a:t>
            </a:r>
            <a:r>
              <a:rPr lang="en-US" altLang="it-IT" sz="2400" b="1" dirty="0" err="1" smtClean="0">
                <a:solidFill>
                  <a:srgbClr val="000066"/>
                </a:solidFill>
                <a:latin typeface="Calibri" panose="020F0502020204030204" pitchFamily="34" charset="0"/>
                <a:cs typeface="Tahoma" pitchFamily="34" charset="0"/>
                <a:sym typeface="Tahoma" pitchFamily="34" charset="0"/>
              </a:rPr>
              <a:t>adrenalina</a:t>
            </a:r>
            <a:endParaRPr lang="en-US" altLang="it-IT" sz="2400" b="1" dirty="0" smtClean="0">
              <a:solidFill>
                <a:srgbClr val="000066"/>
              </a:solidFill>
              <a:latin typeface="Calibri" panose="020F0502020204030204" pitchFamily="34" charset="0"/>
              <a:sym typeface="Tahoma" pitchFamily="34" charset="0"/>
            </a:endParaRPr>
          </a:p>
          <a:p>
            <a:pPr marL="136525" indent="-96838" eaLnBrk="1" hangingPunct="1">
              <a:lnSpc>
                <a:spcPct val="75000"/>
              </a:lnSpc>
              <a:spcBef>
                <a:spcPts val="1200"/>
              </a:spcBef>
              <a:buFont typeface="Times New Roman" pitchFamily="18" charset="0"/>
              <a:buNone/>
            </a:pPr>
            <a:endParaRPr lang="en-US" altLang="it-IT" sz="2400" b="1" dirty="0" smtClean="0">
              <a:solidFill>
                <a:srgbClr val="000066"/>
              </a:solidFill>
              <a:latin typeface="Calibri" panose="020F0502020204030204" pitchFamily="34" charset="0"/>
              <a:cs typeface="Tahoma" pitchFamily="34" charset="0"/>
              <a:sym typeface="Tahoma" pitchFamily="34" charset="0"/>
            </a:endParaRPr>
          </a:p>
          <a:p>
            <a:pPr marL="136525" indent="-96838" eaLnBrk="1" hangingPunct="1">
              <a:lnSpc>
                <a:spcPct val="75000"/>
              </a:lnSpc>
              <a:spcBef>
                <a:spcPts val="1200"/>
              </a:spcBef>
              <a:buFont typeface="Times New Roman" pitchFamily="18" charset="0"/>
              <a:buNone/>
            </a:pPr>
            <a:r>
              <a:rPr lang="en-US" altLang="it-IT" sz="2400" b="1" dirty="0" smtClean="0">
                <a:solidFill>
                  <a:srgbClr val="000066"/>
                </a:solidFill>
                <a:latin typeface="Calibri" panose="020F0502020204030204" pitchFamily="34" charset="0"/>
                <a:cs typeface="Tahoma" pitchFamily="34" charset="0"/>
                <a:sym typeface="Tahoma" pitchFamily="34" charset="0"/>
              </a:rPr>
              <a:t>Via </a:t>
            </a:r>
            <a:r>
              <a:rPr lang="en-US" altLang="it-IT" sz="2400" b="1" dirty="0" err="1" smtClean="0">
                <a:solidFill>
                  <a:srgbClr val="000066"/>
                </a:solidFill>
                <a:latin typeface="Calibri" panose="020F0502020204030204" pitchFamily="34" charset="0"/>
                <a:cs typeface="Tahoma" pitchFamily="34" charset="0"/>
                <a:sym typeface="Tahoma" pitchFamily="34" charset="0"/>
              </a:rPr>
              <a:t>endotracheale</a:t>
            </a:r>
            <a:r>
              <a:rPr lang="en-US" altLang="it-IT" sz="2400" b="1" dirty="0" smtClean="0">
                <a:solidFill>
                  <a:srgbClr val="000066"/>
                </a:solidFill>
                <a:latin typeface="Calibri" panose="020F0502020204030204" pitchFamily="34" charset="0"/>
                <a:cs typeface="Tahoma" pitchFamily="34" charset="0"/>
                <a:sym typeface="Tahoma" pitchFamily="34" charset="0"/>
              </a:rPr>
              <a:t> </a:t>
            </a:r>
            <a:r>
              <a:rPr lang="en-US" altLang="it-IT" sz="2400" dirty="0" smtClean="0">
                <a:solidFill>
                  <a:srgbClr val="000066"/>
                </a:solidFill>
                <a:latin typeface="Calibri" panose="020F0502020204030204" pitchFamily="34" charset="0"/>
                <a:cs typeface="Tahoma" pitchFamily="34" charset="0"/>
                <a:sym typeface="Tahoma" pitchFamily="34" charset="0"/>
              </a:rPr>
              <a:t>(2° </a:t>
            </a:r>
            <a:r>
              <a:rPr lang="en-US" altLang="it-IT" sz="2400" dirty="0" err="1" smtClean="0">
                <a:solidFill>
                  <a:srgbClr val="000066"/>
                </a:solidFill>
                <a:latin typeface="Calibri" panose="020F0502020204030204" pitchFamily="34" charset="0"/>
                <a:cs typeface="Tahoma" pitchFamily="34" charset="0"/>
                <a:sym typeface="Tahoma" pitchFamily="34" charset="0"/>
              </a:rPr>
              <a:t>scelta</a:t>
            </a:r>
            <a:r>
              <a:rPr lang="en-US" altLang="it-IT" sz="2400" dirty="0" smtClean="0">
                <a:solidFill>
                  <a:srgbClr val="000066"/>
                </a:solidFill>
                <a:latin typeface="Calibri" panose="020F0502020204030204" pitchFamily="34" charset="0"/>
                <a:cs typeface="Tahoma" pitchFamily="34" charset="0"/>
                <a:sym typeface="Tahoma" pitchFamily="34" charset="0"/>
              </a:rPr>
              <a:t>)</a:t>
            </a:r>
            <a:r>
              <a:rPr lang="en-US" altLang="it-IT" sz="2400" b="1" dirty="0" smtClean="0">
                <a:solidFill>
                  <a:srgbClr val="000066"/>
                </a:solidFill>
                <a:latin typeface="Calibri" panose="020F0502020204030204" pitchFamily="34" charset="0"/>
                <a:cs typeface="Tahoma" pitchFamily="34" charset="0"/>
                <a:sym typeface="Tahoma" pitchFamily="34" charset="0"/>
              </a:rPr>
              <a:t>: </a:t>
            </a:r>
            <a:endParaRPr lang="en-US" altLang="it-IT" sz="2400" b="1" dirty="0" smtClean="0">
              <a:solidFill>
                <a:srgbClr val="000066"/>
              </a:solidFill>
              <a:latin typeface="Calibri" panose="020F0502020204030204" pitchFamily="34" charset="0"/>
              <a:sym typeface="Tahoma" pitchFamily="34" charset="0"/>
            </a:endParaRPr>
          </a:p>
          <a:p>
            <a:pPr marL="904875" lvl="1" indent="-331788" eaLnBrk="1" hangingPunct="1">
              <a:spcBef>
                <a:spcPts val="1200"/>
              </a:spcBef>
              <a:buClr>
                <a:srgbClr val="000066"/>
              </a:buClr>
              <a:buSzPct val="60000"/>
              <a:buFont typeface="Wingdings" pitchFamily="2" charset="2"/>
              <a:buChar char="l"/>
            </a:pPr>
            <a:r>
              <a:rPr lang="en-US" altLang="it-IT" sz="2400" b="1" dirty="0" smtClean="0">
                <a:solidFill>
                  <a:srgbClr val="000066"/>
                </a:solidFill>
                <a:latin typeface="Calibri" panose="020F0502020204030204" pitchFamily="34" charset="0"/>
                <a:cs typeface="Tahoma" pitchFamily="34" charset="0"/>
                <a:sym typeface="Tahoma" pitchFamily="34" charset="0"/>
              </a:rPr>
              <a:t>0,1 ml/kg di </a:t>
            </a:r>
            <a:r>
              <a:rPr lang="en-US" altLang="it-IT" sz="2400" b="1" dirty="0" err="1" smtClean="0">
                <a:solidFill>
                  <a:srgbClr val="000066"/>
                </a:solidFill>
                <a:latin typeface="Calibri" panose="020F0502020204030204" pitchFamily="34" charset="0"/>
                <a:cs typeface="Tahoma" pitchFamily="34" charset="0"/>
                <a:sym typeface="Tahoma" pitchFamily="34" charset="0"/>
              </a:rPr>
              <a:t>una</a:t>
            </a:r>
            <a:r>
              <a:rPr lang="en-US" altLang="it-IT" sz="2400" b="1" dirty="0" smtClean="0">
                <a:solidFill>
                  <a:srgbClr val="000066"/>
                </a:solidFill>
                <a:latin typeface="Calibri" panose="020F0502020204030204" pitchFamily="34" charset="0"/>
                <a:cs typeface="Tahoma" pitchFamily="34" charset="0"/>
                <a:sym typeface="Tahoma" pitchFamily="34" charset="0"/>
              </a:rPr>
              <a:t> </a:t>
            </a:r>
            <a:r>
              <a:rPr lang="en-US" altLang="it-IT" sz="2400" b="1" dirty="0" err="1" smtClean="0">
                <a:solidFill>
                  <a:srgbClr val="000066"/>
                </a:solidFill>
                <a:latin typeface="Calibri" panose="020F0502020204030204" pitchFamily="34" charset="0"/>
                <a:cs typeface="Tahoma" pitchFamily="34" charset="0"/>
                <a:sym typeface="Tahoma" pitchFamily="34" charset="0"/>
              </a:rPr>
              <a:t>fiala</a:t>
            </a:r>
            <a:r>
              <a:rPr lang="en-US" altLang="it-IT" sz="2400" b="1" dirty="0" smtClean="0">
                <a:solidFill>
                  <a:srgbClr val="000066"/>
                </a:solidFill>
                <a:latin typeface="Calibri" panose="020F0502020204030204" pitchFamily="34" charset="0"/>
                <a:cs typeface="Tahoma" pitchFamily="34" charset="0"/>
                <a:sym typeface="Tahoma" pitchFamily="34" charset="0"/>
              </a:rPr>
              <a:t> non </a:t>
            </a:r>
            <a:r>
              <a:rPr lang="en-US" altLang="it-IT" sz="2400" b="1" dirty="0" err="1" smtClean="0">
                <a:solidFill>
                  <a:srgbClr val="000066"/>
                </a:solidFill>
                <a:latin typeface="Calibri" panose="020F0502020204030204" pitchFamily="34" charset="0"/>
                <a:cs typeface="Tahoma" pitchFamily="34" charset="0"/>
                <a:sym typeface="Tahoma" pitchFamily="34" charset="0"/>
              </a:rPr>
              <a:t>diluita</a:t>
            </a:r>
            <a:r>
              <a:rPr lang="en-US" altLang="it-IT" sz="2400" b="1" dirty="0" smtClean="0">
                <a:solidFill>
                  <a:srgbClr val="000066"/>
                </a:solidFill>
                <a:latin typeface="Calibri" panose="020F0502020204030204" pitchFamily="34" charset="0"/>
                <a:cs typeface="Tahoma" pitchFamily="34" charset="0"/>
                <a:sym typeface="Tahoma" pitchFamily="34" charset="0"/>
              </a:rPr>
              <a:t> (1:1000) </a:t>
            </a:r>
            <a:r>
              <a:rPr lang="en-US" altLang="it-IT" sz="2400" b="1" dirty="0" err="1" smtClean="0">
                <a:solidFill>
                  <a:srgbClr val="000066"/>
                </a:solidFill>
                <a:latin typeface="Calibri" panose="020F0502020204030204" pitchFamily="34" charset="0"/>
                <a:cs typeface="Tahoma" pitchFamily="34" charset="0"/>
                <a:sym typeface="Tahoma" pitchFamily="34" charset="0"/>
              </a:rPr>
              <a:t>oppure</a:t>
            </a:r>
            <a:r>
              <a:rPr lang="en-US" altLang="it-IT" sz="2400" b="1" dirty="0" smtClean="0">
                <a:solidFill>
                  <a:srgbClr val="000066"/>
                </a:solidFill>
                <a:latin typeface="Calibri" panose="020F0502020204030204" pitchFamily="34" charset="0"/>
                <a:cs typeface="Tahoma" pitchFamily="34" charset="0"/>
                <a:sym typeface="Tahoma" pitchFamily="34" charset="0"/>
              </a:rPr>
              <a:t> 1 ml/kg di </a:t>
            </a:r>
            <a:r>
              <a:rPr lang="en-US" altLang="it-IT" sz="2400" b="1" dirty="0" err="1" smtClean="0">
                <a:solidFill>
                  <a:srgbClr val="000066"/>
                </a:solidFill>
                <a:latin typeface="Calibri" panose="020F0502020204030204" pitchFamily="34" charset="0"/>
                <a:cs typeface="Tahoma" pitchFamily="34" charset="0"/>
                <a:sym typeface="Tahoma" pitchFamily="34" charset="0"/>
              </a:rPr>
              <a:t>una</a:t>
            </a:r>
            <a:r>
              <a:rPr lang="en-US" altLang="it-IT" sz="2400" b="1" dirty="0" smtClean="0">
                <a:solidFill>
                  <a:srgbClr val="000066"/>
                </a:solidFill>
                <a:latin typeface="Calibri" panose="020F0502020204030204" pitchFamily="34" charset="0"/>
                <a:cs typeface="Tahoma" pitchFamily="34" charset="0"/>
                <a:sym typeface="Tahoma" pitchFamily="34" charset="0"/>
              </a:rPr>
              <a:t> </a:t>
            </a:r>
            <a:r>
              <a:rPr lang="en-US" altLang="it-IT" sz="2400" b="1" dirty="0" err="1" smtClean="0">
                <a:solidFill>
                  <a:srgbClr val="000066"/>
                </a:solidFill>
                <a:latin typeface="Calibri" panose="020F0502020204030204" pitchFamily="34" charset="0"/>
                <a:cs typeface="Tahoma" pitchFamily="34" charset="0"/>
                <a:sym typeface="Tahoma" pitchFamily="34" charset="0"/>
              </a:rPr>
              <a:t>soluzione</a:t>
            </a:r>
            <a:r>
              <a:rPr lang="en-US" altLang="it-IT" sz="2400" b="1" dirty="0" smtClean="0">
                <a:solidFill>
                  <a:srgbClr val="000066"/>
                </a:solidFill>
                <a:latin typeface="Calibri" panose="020F0502020204030204" pitchFamily="34" charset="0"/>
                <a:cs typeface="Tahoma" pitchFamily="34" charset="0"/>
                <a:sym typeface="Tahoma" pitchFamily="34" charset="0"/>
              </a:rPr>
              <a:t> </a:t>
            </a:r>
            <a:r>
              <a:rPr lang="en-US" altLang="it-IT" sz="2400" b="1" dirty="0" err="1" smtClean="0">
                <a:solidFill>
                  <a:srgbClr val="000066"/>
                </a:solidFill>
                <a:latin typeface="Calibri" panose="020F0502020204030204" pitchFamily="34" charset="0"/>
                <a:cs typeface="Tahoma" pitchFamily="34" charset="0"/>
                <a:sym typeface="Tahoma" pitchFamily="34" charset="0"/>
              </a:rPr>
              <a:t>diluita</a:t>
            </a:r>
            <a:r>
              <a:rPr lang="en-US" altLang="it-IT" sz="2400" b="1" dirty="0" smtClean="0">
                <a:solidFill>
                  <a:srgbClr val="000066"/>
                </a:solidFill>
                <a:latin typeface="Calibri" panose="020F0502020204030204" pitchFamily="34" charset="0"/>
                <a:cs typeface="Tahoma" pitchFamily="34" charset="0"/>
                <a:sym typeface="Tahoma" pitchFamily="34" charset="0"/>
              </a:rPr>
              <a:t> 1:10000 </a:t>
            </a:r>
            <a:endParaRPr lang="en-US" altLang="it-IT" sz="2400" b="1" dirty="0" smtClean="0">
              <a:solidFill>
                <a:srgbClr val="000066"/>
              </a:solidFill>
              <a:latin typeface="Calibri" panose="020F0502020204030204" pitchFamily="34" charset="0"/>
              <a:sym typeface="Tahoma" pitchFamily="34" charset="0"/>
            </a:endParaRPr>
          </a:p>
        </p:txBody>
      </p:sp>
      <p:sp>
        <p:nvSpPr>
          <p:cNvPr id="140292" name="Rectangle 3"/>
          <p:cNvSpPr>
            <a:spLocks/>
          </p:cNvSpPr>
          <p:nvPr/>
        </p:nvSpPr>
        <p:spPr bwMode="auto">
          <a:xfrm>
            <a:off x="7308304" y="1733327"/>
            <a:ext cx="1415131" cy="615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40640" bIns="0">
            <a:spAutoFit/>
          </a:bodyPr>
          <a:lstStyle>
            <a:lvl1pPr marL="39688" eaLnBrk="0" hangingPunct="0">
              <a:spcBef>
                <a:spcPts val="700"/>
              </a:spcBef>
              <a:buClr>
                <a:srgbClr val="000000"/>
              </a:buClr>
              <a:buSzPct val="100000"/>
              <a:buFont typeface="Times New Roman" pitchFamily="18" charset="0"/>
              <a:buChar char="•"/>
              <a:defRPr sz="3200">
                <a:solidFill>
                  <a:schemeClr val="tx1"/>
                </a:solidFill>
                <a:latin typeface="Times New Roman" pitchFamily="18" charset="0"/>
                <a:sym typeface="Times New Roman" pitchFamily="18" charset="0"/>
              </a:defRPr>
            </a:lvl1pPr>
            <a:lvl2pPr marL="742950" indent="-285750" eaLnBrk="0" hangingPunct="0">
              <a:spcBef>
                <a:spcPts val="600"/>
              </a:spcBef>
              <a:buClr>
                <a:srgbClr val="000000"/>
              </a:buClr>
              <a:buSzPct val="100000"/>
              <a:buFont typeface="Times New Roman" pitchFamily="18" charset="0"/>
              <a:buChar char="–"/>
              <a:defRPr sz="2800">
                <a:solidFill>
                  <a:schemeClr val="tx1"/>
                </a:solidFill>
                <a:latin typeface="Times New Roman" pitchFamily="18" charset="0"/>
                <a:sym typeface="Times New Roman" pitchFamily="18" charset="0"/>
              </a:defRPr>
            </a:lvl2pPr>
            <a:lvl3pPr marL="1143000" indent="-228600" eaLnBrk="0" hangingPunct="0">
              <a:spcBef>
                <a:spcPts val="500"/>
              </a:spcBef>
              <a:buClr>
                <a:srgbClr val="000000"/>
              </a:buClr>
              <a:buSzPct val="100000"/>
              <a:buFont typeface="Times New Roman" pitchFamily="18" charset="0"/>
              <a:buChar char="•"/>
              <a:defRPr sz="2400">
                <a:solidFill>
                  <a:schemeClr val="tx1"/>
                </a:solidFill>
                <a:latin typeface="Times New Roman" pitchFamily="18" charset="0"/>
                <a:sym typeface="Times New Roman" pitchFamily="18" charset="0"/>
              </a:defRPr>
            </a:lvl3pPr>
            <a:lvl4pPr marL="1600200" indent="-228600" eaLnBrk="0" hangingPunct="0">
              <a:spcBef>
                <a:spcPts val="500"/>
              </a:spcBef>
              <a:buClr>
                <a:srgbClr val="000000"/>
              </a:buClr>
              <a:buSzPct val="100000"/>
              <a:buFont typeface="Times New Roman" pitchFamily="18" charset="0"/>
              <a:buChar char="–"/>
              <a:defRPr sz="2000">
                <a:solidFill>
                  <a:schemeClr val="tx1"/>
                </a:solidFill>
                <a:latin typeface="Times New Roman" pitchFamily="18" charset="0"/>
                <a:sym typeface="Times New Roman" pitchFamily="18" charset="0"/>
              </a:defRPr>
            </a:lvl4pPr>
            <a:lvl5pPr marL="2057400" indent="-228600" eaLnBrk="0" hangingPunct="0">
              <a:spcBef>
                <a:spcPts val="500"/>
              </a:spcBef>
              <a:buClr>
                <a:srgbClr val="000000"/>
              </a:buClr>
              <a:buSzPct val="100000"/>
              <a:buFont typeface="Times New Roman" pitchFamily="18" charset="0"/>
              <a:buChar char="»"/>
              <a:defRPr sz="2000">
                <a:solidFill>
                  <a:schemeClr val="tx1"/>
                </a:solidFill>
                <a:latin typeface="Times New Roman" pitchFamily="18" charset="0"/>
                <a:sym typeface="Times New Roman" pitchFamily="18"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chemeClr val="tx1"/>
                </a:solidFill>
                <a:latin typeface="Times New Roman" pitchFamily="18" charset="0"/>
                <a:sym typeface="Times New Roman" pitchFamily="18"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chemeClr val="tx1"/>
                </a:solidFill>
                <a:latin typeface="Times New Roman" pitchFamily="18" charset="0"/>
                <a:sym typeface="Times New Roman" pitchFamily="18"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chemeClr val="tx1"/>
                </a:solidFill>
                <a:latin typeface="Times New Roman" pitchFamily="18" charset="0"/>
                <a:sym typeface="Times New Roman" pitchFamily="18"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chemeClr val="tx1"/>
                </a:solidFill>
                <a:latin typeface="Times New Roman" pitchFamily="18" charset="0"/>
                <a:sym typeface="Times New Roman" pitchFamily="18" charset="0"/>
              </a:defRPr>
            </a:lvl9pPr>
          </a:lstStyle>
          <a:p>
            <a:pPr algn="ctr" eaLnBrk="1" hangingPunct="1">
              <a:spcBef>
                <a:spcPct val="0"/>
              </a:spcBef>
              <a:buClrTx/>
              <a:buSzTx/>
              <a:buFontTx/>
              <a:buNone/>
            </a:pPr>
            <a:r>
              <a:rPr lang="en-US" altLang="it-IT" sz="2000" b="1" dirty="0" err="1">
                <a:solidFill>
                  <a:srgbClr val="000066"/>
                </a:solidFill>
                <a:latin typeface="Calibri" panose="020F0502020204030204" pitchFamily="34" charset="0"/>
                <a:cs typeface="Tahoma" pitchFamily="34" charset="0"/>
                <a:sym typeface="Tahoma" pitchFamily="34" charset="0"/>
              </a:rPr>
              <a:t>Fiala</a:t>
            </a:r>
            <a:r>
              <a:rPr lang="en-US" altLang="it-IT" sz="2000" b="1" dirty="0">
                <a:solidFill>
                  <a:srgbClr val="000066"/>
                </a:solidFill>
                <a:latin typeface="Calibri" panose="020F0502020204030204" pitchFamily="34" charset="0"/>
                <a:cs typeface="Tahoma" pitchFamily="34" charset="0"/>
                <a:sym typeface="Tahoma" pitchFamily="34" charset="0"/>
              </a:rPr>
              <a:t> da 1ml </a:t>
            </a:r>
          </a:p>
          <a:p>
            <a:pPr algn="ctr" eaLnBrk="1" hangingPunct="1">
              <a:spcBef>
                <a:spcPct val="0"/>
              </a:spcBef>
              <a:buClrTx/>
              <a:buSzTx/>
              <a:buFontTx/>
              <a:buNone/>
            </a:pPr>
            <a:r>
              <a:rPr lang="en-US" altLang="it-IT" sz="2000" b="1" dirty="0">
                <a:solidFill>
                  <a:srgbClr val="000066"/>
                </a:solidFill>
                <a:latin typeface="Calibri" panose="020F0502020204030204" pitchFamily="34" charset="0"/>
                <a:cs typeface="Tahoma" pitchFamily="34" charset="0"/>
                <a:sym typeface="Tahoma" pitchFamily="34" charset="0"/>
              </a:rPr>
              <a:t>(1mg/ml)</a:t>
            </a:r>
          </a:p>
        </p:txBody>
      </p:sp>
      <p:pic>
        <p:nvPicPr>
          <p:cNvPr id="140293" name="Picture 4"/>
          <p:cNvPicPr>
            <a:picLocks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388578" y="260648"/>
            <a:ext cx="812800" cy="152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0294" name="Rectangle 5"/>
          <p:cNvSpPr>
            <a:spLocks/>
          </p:cNvSpPr>
          <p:nvPr/>
        </p:nvSpPr>
        <p:spPr bwMode="auto">
          <a:xfrm rot="-5400000">
            <a:off x="7481006" y="807454"/>
            <a:ext cx="1308100" cy="2144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40640" bIns="0"/>
          <a:lstStyle>
            <a:lvl1pPr marL="39688" eaLnBrk="0" hangingPunct="0">
              <a:spcBef>
                <a:spcPts val="700"/>
              </a:spcBef>
              <a:buClr>
                <a:srgbClr val="000000"/>
              </a:buClr>
              <a:buSzPct val="100000"/>
              <a:buFont typeface="Times New Roman" pitchFamily="18" charset="0"/>
              <a:buChar char="•"/>
              <a:defRPr sz="3200">
                <a:solidFill>
                  <a:schemeClr val="tx1"/>
                </a:solidFill>
                <a:latin typeface="Times New Roman" pitchFamily="18" charset="0"/>
                <a:sym typeface="Times New Roman" pitchFamily="18" charset="0"/>
              </a:defRPr>
            </a:lvl1pPr>
            <a:lvl2pPr marL="742950" indent="-285750" eaLnBrk="0" hangingPunct="0">
              <a:spcBef>
                <a:spcPts val="600"/>
              </a:spcBef>
              <a:buClr>
                <a:srgbClr val="000000"/>
              </a:buClr>
              <a:buSzPct val="100000"/>
              <a:buFont typeface="Times New Roman" pitchFamily="18" charset="0"/>
              <a:buChar char="–"/>
              <a:defRPr sz="2800">
                <a:solidFill>
                  <a:schemeClr val="tx1"/>
                </a:solidFill>
                <a:latin typeface="Times New Roman" pitchFamily="18" charset="0"/>
                <a:sym typeface="Times New Roman" pitchFamily="18" charset="0"/>
              </a:defRPr>
            </a:lvl2pPr>
            <a:lvl3pPr marL="1143000" indent="-228600" eaLnBrk="0" hangingPunct="0">
              <a:spcBef>
                <a:spcPts val="500"/>
              </a:spcBef>
              <a:buClr>
                <a:srgbClr val="000000"/>
              </a:buClr>
              <a:buSzPct val="100000"/>
              <a:buFont typeface="Times New Roman" pitchFamily="18" charset="0"/>
              <a:buChar char="•"/>
              <a:defRPr sz="2400">
                <a:solidFill>
                  <a:schemeClr val="tx1"/>
                </a:solidFill>
                <a:latin typeface="Times New Roman" pitchFamily="18" charset="0"/>
                <a:sym typeface="Times New Roman" pitchFamily="18" charset="0"/>
              </a:defRPr>
            </a:lvl3pPr>
            <a:lvl4pPr marL="1600200" indent="-228600" eaLnBrk="0" hangingPunct="0">
              <a:spcBef>
                <a:spcPts val="500"/>
              </a:spcBef>
              <a:buClr>
                <a:srgbClr val="000000"/>
              </a:buClr>
              <a:buSzPct val="100000"/>
              <a:buFont typeface="Times New Roman" pitchFamily="18" charset="0"/>
              <a:buChar char="–"/>
              <a:defRPr sz="2000">
                <a:solidFill>
                  <a:schemeClr val="tx1"/>
                </a:solidFill>
                <a:latin typeface="Times New Roman" pitchFamily="18" charset="0"/>
                <a:sym typeface="Times New Roman" pitchFamily="18" charset="0"/>
              </a:defRPr>
            </a:lvl4pPr>
            <a:lvl5pPr marL="2057400" indent="-228600" eaLnBrk="0" hangingPunct="0">
              <a:spcBef>
                <a:spcPts val="500"/>
              </a:spcBef>
              <a:buClr>
                <a:srgbClr val="000000"/>
              </a:buClr>
              <a:buSzPct val="100000"/>
              <a:buFont typeface="Times New Roman" pitchFamily="18" charset="0"/>
              <a:buChar char="»"/>
              <a:defRPr sz="2000">
                <a:solidFill>
                  <a:schemeClr val="tx1"/>
                </a:solidFill>
                <a:latin typeface="Times New Roman" pitchFamily="18" charset="0"/>
                <a:sym typeface="Times New Roman" pitchFamily="18"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chemeClr val="tx1"/>
                </a:solidFill>
                <a:latin typeface="Times New Roman" pitchFamily="18" charset="0"/>
                <a:sym typeface="Times New Roman" pitchFamily="18"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chemeClr val="tx1"/>
                </a:solidFill>
                <a:latin typeface="Times New Roman" pitchFamily="18" charset="0"/>
                <a:sym typeface="Times New Roman" pitchFamily="18"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chemeClr val="tx1"/>
                </a:solidFill>
                <a:latin typeface="Times New Roman" pitchFamily="18" charset="0"/>
                <a:sym typeface="Times New Roman" pitchFamily="18"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chemeClr val="tx1"/>
                </a:solidFill>
                <a:latin typeface="Times New Roman" pitchFamily="18" charset="0"/>
                <a:sym typeface="Times New Roman" pitchFamily="18" charset="0"/>
              </a:defRPr>
            </a:lvl9pPr>
          </a:lstStyle>
          <a:p>
            <a:pPr eaLnBrk="1" hangingPunct="1">
              <a:spcBef>
                <a:spcPct val="0"/>
              </a:spcBef>
              <a:buClrTx/>
              <a:buSzTx/>
              <a:buFontTx/>
              <a:buNone/>
            </a:pPr>
            <a:r>
              <a:rPr lang="en-US" altLang="it-IT" sz="1600" b="1" dirty="0">
                <a:solidFill>
                  <a:srgbClr val="000066"/>
                </a:solidFill>
                <a:latin typeface="Calibri" panose="020F0502020204030204" pitchFamily="34" charset="0"/>
                <a:cs typeface="Tahoma" pitchFamily="34" charset="0"/>
                <a:sym typeface="Tahoma" pitchFamily="34" charset="0"/>
              </a:rPr>
              <a:t>1:1000</a:t>
            </a:r>
          </a:p>
        </p:txBody>
      </p:sp>
    </p:spTree>
    <p:extLst>
      <p:ext uri="{BB962C8B-B14F-4D97-AF65-F5344CB8AC3E}">
        <p14:creationId xmlns:p14="http://schemas.microsoft.com/office/powerpoint/2010/main" xmlns="" val="120340117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1"/>
          <p:cNvSpPr>
            <a:spLocks/>
          </p:cNvSpPr>
          <p:nvPr/>
        </p:nvSpPr>
        <p:spPr bwMode="auto">
          <a:xfrm>
            <a:off x="1069622" y="304800"/>
            <a:ext cx="7202311"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40640" bIns="0"/>
          <a:lstStyle>
            <a:lvl1pPr marL="39688" eaLnBrk="0" hangingPunct="0">
              <a:spcBef>
                <a:spcPts val="700"/>
              </a:spcBef>
              <a:buClr>
                <a:srgbClr val="000000"/>
              </a:buClr>
              <a:buSzPct val="100000"/>
              <a:buFont typeface="Times New Roman" pitchFamily="18" charset="0"/>
              <a:buChar char="•"/>
              <a:defRPr sz="3200">
                <a:solidFill>
                  <a:schemeClr val="tx1"/>
                </a:solidFill>
                <a:latin typeface="Times New Roman" pitchFamily="18" charset="0"/>
                <a:sym typeface="Times New Roman" pitchFamily="18" charset="0"/>
              </a:defRPr>
            </a:lvl1pPr>
            <a:lvl2pPr marL="742950" indent="-285750" eaLnBrk="0" hangingPunct="0">
              <a:spcBef>
                <a:spcPts val="600"/>
              </a:spcBef>
              <a:buClr>
                <a:srgbClr val="000000"/>
              </a:buClr>
              <a:buSzPct val="100000"/>
              <a:buFont typeface="Times New Roman" pitchFamily="18" charset="0"/>
              <a:buChar char="–"/>
              <a:defRPr sz="2800">
                <a:solidFill>
                  <a:schemeClr val="tx1"/>
                </a:solidFill>
                <a:latin typeface="Times New Roman" pitchFamily="18" charset="0"/>
                <a:sym typeface="Times New Roman" pitchFamily="18" charset="0"/>
              </a:defRPr>
            </a:lvl2pPr>
            <a:lvl3pPr marL="1143000" indent="-228600" eaLnBrk="0" hangingPunct="0">
              <a:spcBef>
                <a:spcPts val="500"/>
              </a:spcBef>
              <a:buClr>
                <a:srgbClr val="000000"/>
              </a:buClr>
              <a:buSzPct val="100000"/>
              <a:buFont typeface="Times New Roman" pitchFamily="18" charset="0"/>
              <a:buChar char="•"/>
              <a:defRPr sz="2400">
                <a:solidFill>
                  <a:schemeClr val="tx1"/>
                </a:solidFill>
                <a:latin typeface="Times New Roman" pitchFamily="18" charset="0"/>
                <a:sym typeface="Times New Roman" pitchFamily="18" charset="0"/>
              </a:defRPr>
            </a:lvl3pPr>
            <a:lvl4pPr marL="1600200" indent="-228600" eaLnBrk="0" hangingPunct="0">
              <a:spcBef>
                <a:spcPts val="500"/>
              </a:spcBef>
              <a:buClr>
                <a:srgbClr val="000000"/>
              </a:buClr>
              <a:buSzPct val="100000"/>
              <a:buFont typeface="Times New Roman" pitchFamily="18" charset="0"/>
              <a:buChar char="–"/>
              <a:defRPr sz="2000">
                <a:solidFill>
                  <a:schemeClr val="tx1"/>
                </a:solidFill>
                <a:latin typeface="Times New Roman" pitchFamily="18" charset="0"/>
                <a:sym typeface="Times New Roman" pitchFamily="18" charset="0"/>
              </a:defRPr>
            </a:lvl4pPr>
            <a:lvl5pPr marL="2057400" indent="-228600" eaLnBrk="0" hangingPunct="0">
              <a:spcBef>
                <a:spcPts val="500"/>
              </a:spcBef>
              <a:buClr>
                <a:srgbClr val="000000"/>
              </a:buClr>
              <a:buSzPct val="100000"/>
              <a:buFont typeface="Times New Roman" pitchFamily="18" charset="0"/>
              <a:buChar char="»"/>
              <a:defRPr sz="2000">
                <a:solidFill>
                  <a:schemeClr val="tx1"/>
                </a:solidFill>
                <a:latin typeface="Times New Roman" pitchFamily="18" charset="0"/>
                <a:sym typeface="Times New Roman" pitchFamily="18"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chemeClr val="tx1"/>
                </a:solidFill>
                <a:latin typeface="Times New Roman" pitchFamily="18" charset="0"/>
                <a:sym typeface="Times New Roman" pitchFamily="18"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chemeClr val="tx1"/>
                </a:solidFill>
                <a:latin typeface="Times New Roman" pitchFamily="18" charset="0"/>
                <a:sym typeface="Times New Roman" pitchFamily="18"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chemeClr val="tx1"/>
                </a:solidFill>
                <a:latin typeface="Times New Roman" pitchFamily="18" charset="0"/>
                <a:sym typeface="Times New Roman" pitchFamily="18"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chemeClr val="tx1"/>
                </a:solidFill>
                <a:latin typeface="Times New Roman" pitchFamily="18" charset="0"/>
                <a:sym typeface="Times New Roman" pitchFamily="18" charset="0"/>
              </a:defRPr>
            </a:lvl9pPr>
          </a:lstStyle>
          <a:p>
            <a:pPr algn="ctr" eaLnBrk="1" hangingPunct="1">
              <a:spcBef>
                <a:spcPts val="2600"/>
              </a:spcBef>
              <a:buClrTx/>
              <a:buSzTx/>
              <a:buFontTx/>
              <a:buNone/>
            </a:pPr>
            <a:r>
              <a:rPr lang="en-US" altLang="it-IT" sz="4400" b="1" dirty="0">
                <a:solidFill>
                  <a:srgbClr val="FF0000"/>
                </a:solidFill>
                <a:latin typeface="Calibri" panose="020F0502020204030204" pitchFamily="34" charset="0"/>
                <a:cs typeface="Tahoma" pitchFamily="34" charset="0"/>
                <a:sym typeface="Tahoma" pitchFamily="34" charset="0"/>
              </a:rPr>
              <a:t>ECG </a:t>
            </a:r>
            <a:r>
              <a:rPr lang="en-US" altLang="it-IT" sz="4400" b="1" dirty="0" err="1">
                <a:solidFill>
                  <a:srgbClr val="FF0000"/>
                </a:solidFill>
                <a:latin typeface="Calibri" panose="020F0502020204030204" pitchFamily="34" charset="0"/>
                <a:cs typeface="Tahoma" pitchFamily="34" charset="0"/>
                <a:sym typeface="Tahoma" pitchFamily="34" charset="0"/>
              </a:rPr>
              <a:t>ritmi</a:t>
            </a:r>
            <a:r>
              <a:rPr lang="en-US" altLang="it-IT" sz="4400" b="1" dirty="0">
                <a:solidFill>
                  <a:srgbClr val="FF0000"/>
                </a:solidFill>
                <a:latin typeface="Calibri" panose="020F0502020204030204" pitchFamily="34" charset="0"/>
                <a:cs typeface="Tahoma" pitchFamily="34" charset="0"/>
                <a:sym typeface="Tahoma" pitchFamily="34" charset="0"/>
              </a:rPr>
              <a:t> </a:t>
            </a:r>
            <a:r>
              <a:rPr lang="en-US" altLang="it-IT" sz="4400" b="1" dirty="0" err="1">
                <a:solidFill>
                  <a:srgbClr val="FF0000"/>
                </a:solidFill>
                <a:latin typeface="Calibri" panose="020F0502020204030204" pitchFamily="34" charset="0"/>
                <a:cs typeface="Tahoma" pitchFamily="34" charset="0"/>
                <a:sym typeface="Tahoma" pitchFamily="34" charset="0"/>
              </a:rPr>
              <a:t>defibrillabili</a:t>
            </a:r>
            <a:endParaRPr lang="en-US" altLang="it-IT" sz="4400" b="1" dirty="0">
              <a:solidFill>
                <a:srgbClr val="FF0000"/>
              </a:solidFill>
              <a:latin typeface="Calibri" panose="020F0502020204030204" pitchFamily="34" charset="0"/>
              <a:cs typeface="Tahoma" pitchFamily="34" charset="0"/>
              <a:sym typeface="Tahoma" pitchFamily="34" charset="0"/>
            </a:endParaRPr>
          </a:p>
        </p:txBody>
      </p:sp>
      <p:pic>
        <p:nvPicPr>
          <p:cNvPr id="141315" name="Picture 2"/>
          <p:cNvPicPr>
            <a:picLocks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82133" y="1933576"/>
            <a:ext cx="6976533" cy="1495425"/>
          </a:xfrm>
          <a:prstGeom prst="rect">
            <a:avLst/>
          </a:prstGeom>
          <a:noFill/>
          <a:ln w="12700" cap="sq">
            <a:solidFill>
              <a:srgbClr val="000066"/>
            </a:solidFill>
            <a:miter lim="800000"/>
            <a:headEnd/>
            <a:tailEnd/>
          </a:ln>
          <a:extLst>
            <a:ext uri="{909E8E84-426E-40DD-AFC4-6F175D3DCCD1}">
              <a14:hiddenFill xmlns:a14="http://schemas.microsoft.com/office/drawing/2010/main" xmlns="">
                <a:solidFill>
                  <a:srgbClr val="FFFFFF"/>
                </a:solidFill>
              </a14:hiddenFill>
            </a:ext>
          </a:extLst>
        </p:spPr>
      </p:pic>
      <p:sp>
        <p:nvSpPr>
          <p:cNvPr id="141316" name="Rectangle 3"/>
          <p:cNvSpPr>
            <a:spLocks/>
          </p:cNvSpPr>
          <p:nvPr/>
        </p:nvSpPr>
        <p:spPr bwMode="auto">
          <a:xfrm>
            <a:off x="1828800" y="1155700"/>
            <a:ext cx="558800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41275" bIns="0" anchor="ctr"/>
          <a:lstStyle>
            <a:lvl1pPr marL="41275" eaLnBrk="0" hangingPunct="0">
              <a:spcBef>
                <a:spcPts val="700"/>
              </a:spcBef>
              <a:buClr>
                <a:srgbClr val="000000"/>
              </a:buClr>
              <a:buSzPct val="100000"/>
              <a:buFont typeface="Times New Roman" pitchFamily="18" charset="0"/>
              <a:buChar char="•"/>
              <a:defRPr sz="3200">
                <a:solidFill>
                  <a:schemeClr val="tx1"/>
                </a:solidFill>
                <a:latin typeface="Times New Roman" pitchFamily="18" charset="0"/>
                <a:sym typeface="Times New Roman" pitchFamily="18" charset="0"/>
              </a:defRPr>
            </a:lvl1pPr>
            <a:lvl2pPr marL="742950" indent="-285750" eaLnBrk="0" hangingPunct="0">
              <a:spcBef>
                <a:spcPts val="600"/>
              </a:spcBef>
              <a:buClr>
                <a:srgbClr val="000000"/>
              </a:buClr>
              <a:buSzPct val="100000"/>
              <a:buFont typeface="Times New Roman" pitchFamily="18" charset="0"/>
              <a:buChar char="–"/>
              <a:defRPr sz="2800">
                <a:solidFill>
                  <a:schemeClr val="tx1"/>
                </a:solidFill>
                <a:latin typeface="Times New Roman" pitchFamily="18" charset="0"/>
                <a:sym typeface="Times New Roman" pitchFamily="18" charset="0"/>
              </a:defRPr>
            </a:lvl2pPr>
            <a:lvl3pPr marL="1143000" indent="-228600" eaLnBrk="0" hangingPunct="0">
              <a:spcBef>
                <a:spcPts val="500"/>
              </a:spcBef>
              <a:buClr>
                <a:srgbClr val="000000"/>
              </a:buClr>
              <a:buSzPct val="100000"/>
              <a:buFont typeface="Times New Roman" pitchFamily="18" charset="0"/>
              <a:buChar char="•"/>
              <a:defRPr sz="2400">
                <a:solidFill>
                  <a:schemeClr val="tx1"/>
                </a:solidFill>
                <a:latin typeface="Times New Roman" pitchFamily="18" charset="0"/>
                <a:sym typeface="Times New Roman" pitchFamily="18" charset="0"/>
              </a:defRPr>
            </a:lvl3pPr>
            <a:lvl4pPr marL="1600200" indent="-228600" eaLnBrk="0" hangingPunct="0">
              <a:spcBef>
                <a:spcPts val="500"/>
              </a:spcBef>
              <a:buClr>
                <a:srgbClr val="000000"/>
              </a:buClr>
              <a:buSzPct val="100000"/>
              <a:buFont typeface="Times New Roman" pitchFamily="18" charset="0"/>
              <a:buChar char="–"/>
              <a:defRPr sz="2000">
                <a:solidFill>
                  <a:schemeClr val="tx1"/>
                </a:solidFill>
                <a:latin typeface="Times New Roman" pitchFamily="18" charset="0"/>
                <a:sym typeface="Times New Roman" pitchFamily="18" charset="0"/>
              </a:defRPr>
            </a:lvl4pPr>
            <a:lvl5pPr marL="2057400" indent="-228600" eaLnBrk="0" hangingPunct="0">
              <a:spcBef>
                <a:spcPts val="500"/>
              </a:spcBef>
              <a:buClr>
                <a:srgbClr val="000000"/>
              </a:buClr>
              <a:buSzPct val="100000"/>
              <a:buFont typeface="Times New Roman" pitchFamily="18" charset="0"/>
              <a:buChar char="»"/>
              <a:defRPr sz="2000">
                <a:solidFill>
                  <a:schemeClr val="tx1"/>
                </a:solidFill>
                <a:latin typeface="Times New Roman" pitchFamily="18" charset="0"/>
                <a:sym typeface="Times New Roman" pitchFamily="18"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chemeClr val="tx1"/>
                </a:solidFill>
                <a:latin typeface="Times New Roman" pitchFamily="18" charset="0"/>
                <a:sym typeface="Times New Roman" pitchFamily="18"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chemeClr val="tx1"/>
                </a:solidFill>
                <a:latin typeface="Times New Roman" pitchFamily="18" charset="0"/>
                <a:sym typeface="Times New Roman" pitchFamily="18"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chemeClr val="tx1"/>
                </a:solidFill>
                <a:latin typeface="Times New Roman" pitchFamily="18" charset="0"/>
                <a:sym typeface="Times New Roman" pitchFamily="18"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chemeClr val="tx1"/>
                </a:solidFill>
                <a:latin typeface="Times New Roman" pitchFamily="18" charset="0"/>
                <a:sym typeface="Times New Roman" pitchFamily="18" charset="0"/>
              </a:defRPr>
            </a:lvl9pPr>
          </a:lstStyle>
          <a:p>
            <a:pPr algn="ctr" eaLnBrk="1" hangingPunct="1">
              <a:spcBef>
                <a:spcPts val="1700"/>
              </a:spcBef>
              <a:buClrTx/>
              <a:buSzTx/>
              <a:buFontTx/>
              <a:buNone/>
            </a:pPr>
            <a:r>
              <a:rPr lang="en-US" altLang="it-IT" sz="2800" b="1" dirty="0">
                <a:solidFill>
                  <a:srgbClr val="FF0000"/>
                </a:solidFill>
                <a:latin typeface="Calibri" panose="020F0502020204030204" pitchFamily="34" charset="0"/>
                <a:cs typeface="Tahoma" pitchFamily="34" charset="0"/>
                <a:sym typeface="Tahoma" pitchFamily="34" charset="0"/>
              </a:rPr>
              <a:t> </a:t>
            </a:r>
            <a:r>
              <a:rPr lang="en-US" altLang="it-IT" sz="2800" b="1" dirty="0" err="1">
                <a:solidFill>
                  <a:srgbClr val="FF0000"/>
                </a:solidFill>
                <a:latin typeface="Calibri" panose="020F0502020204030204" pitchFamily="34" charset="0"/>
                <a:cs typeface="Tahoma" pitchFamily="34" charset="0"/>
                <a:sym typeface="Tahoma" pitchFamily="34" charset="0"/>
              </a:rPr>
              <a:t>Fibrillazione</a:t>
            </a:r>
            <a:r>
              <a:rPr lang="en-US" altLang="it-IT" sz="2800" b="1" dirty="0">
                <a:solidFill>
                  <a:srgbClr val="FF0000"/>
                </a:solidFill>
                <a:latin typeface="Calibri" panose="020F0502020204030204" pitchFamily="34" charset="0"/>
                <a:cs typeface="Tahoma" pitchFamily="34" charset="0"/>
                <a:sym typeface="Tahoma" pitchFamily="34" charset="0"/>
              </a:rPr>
              <a:t> </a:t>
            </a:r>
            <a:r>
              <a:rPr lang="en-US" altLang="it-IT" sz="2800" b="1" dirty="0" err="1">
                <a:solidFill>
                  <a:srgbClr val="FF0000"/>
                </a:solidFill>
                <a:latin typeface="Calibri" panose="020F0502020204030204" pitchFamily="34" charset="0"/>
                <a:cs typeface="Tahoma" pitchFamily="34" charset="0"/>
                <a:sym typeface="Tahoma" pitchFamily="34" charset="0"/>
              </a:rPr>
              <a:t>ventricolare</a:t>
            </a:r>
            <a:endParaRPr lang="en-US" altLang="it-IT" sz="2800" b="1" dirty="0">
              <a:solidFill>
                <a:srgbClr val="FF0000"/>
              </a:solidFill>
              <a:latin typeface="Calibri" panose="020F0502020204030204" pitchFamily="34" charset="0"/>
              <a:cs typeface="Tahoma" pitchFamily="34" charset="0"/>
              <a:sym typeface="Tahoma" pitchFamily="34" charset="0"/>
            </a:endParaRPr>
          </a:p>
        </p:txBody>
      </p:sp>
      <p:sp>
        <p:nvSpPr>
          <p:cNvPr id="141317" name="Rectangle 4"/>
          <p:cNvSpPr>
            <a:spLocks/>
          </p:cNvSpPr>
          <p:nvPr/>
        </p:nvSpPr>
        <p:spPr bwMode="auto">
          <a:xfrm>
            <a:off x="383822" y="3832225"/>
            <a:ext cx="8782756" cy="276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41275" bIns="0" anchor="ctr"/>
          <a:lstStyle>
            <a:lvl1pPr marL="41275" eaLnBrk="0" hangingPunct="0">
              <a:spcBef>
                <a:spcPts val="700"/>
              </a:spcBef>
              <a:buClr>
                <a:srgbClr val="000000"/>
              </a:buClr>
              <a:buSzPct val="100000"/>
              <a:buFont typeface="Times New Roman" pitchFamily="18" charset="0"/>
              <a:buChar char="•"/>
              <a:tabLst>
                <a:tab pos="1181100" algn="l"/>
                <a:tab pos="1866900" algn="l"/>
                <a:tab pos="2743200" algn="l"/>
              </a:tabLst>
              <a:defRPr sz="3200">
                <a:solidFill>
                  <a:schemeClr val="tx1"/>
                </a:solidFill>
                <a:latin typeface="Times New Roman" pitchFamily="18" charset="0"/>
                <a:sym typeface="Times New Roman" pitchFamily="18" charset="0"/>
              </a:defRPr>
            </a:lvl1pPr>
            <a:lvl2pPr marL="742950" indent="-285750" eaLnBrk="0" hangingPunct="0">
              <a:spcBef>
                <a:spcPts val="600"/>
              </a:spcBef>
              <a:buClr>
                <a:srgbClr val="000000"/>
              </a:buClr>
              <a:buSzPct val="100000"/>
              <a:buFont typeface="Times New Roman" pitchFamily="18" charset="0"/>
              <a:buChar char="–"/>
              <a:tabLst>
                <a:tab pos="1181100" algn="l"/>
                <a:tab pos="1866900" algn="l"/>
                <a:tab pos="2743200" algn="l"/>
              </a:tabLst>
              <a:defRPr sz="2800">
                <a:solidFill>
                  <a:schemeClr val="tx1"/>
                </a:solidFill>
                <a:latin typeface="Times New Roman" pitchFamily="18" charset="0"/>
                <a:sym typeface="Times New Roman" pitchFamily="18" charset="0"/>
              </a:defRPr>
            </a:lvl2pPr>
            <a:lvl3pPr marL="1143000" indent="-228600" eaLnBrk="0" hangingPunct="0">
              <a:spcBef>
                <a:spcPts val="500"/>
              </a:spcBef>
              <a:buClr>
                <a:srgbClr val="000000"/>
              </a:buClr>
              <a:buSzPct val="100000"/>
              <a:buFont typeface="Times New Roman" pitchFamily="18" charset="0"/>
              <a:buChar char="•"/>
              <a:tabLst>
                <a:tab pos="1181100" algn="l"/>
                <a:tab pos="1866900" algn="l"/>
                <a:tab pos="2743200" algn="l"/>
              </a:tabLst>
              <a:defRPr sz="2400">
                <a:solidFill>
                  <a:schemeClr val="tx1"/>
                </a:solidFill>
                <a:latin typeface="Times New Roman" pitchFamily="18" charset="0"/>
                <a:sym typeface="Times New Roman" pitchFamily="18" charset="0"/>
              </a:defRPr>
            </a:lvl3pPr>
            <a:lvl4pPr marL="1600200" indent="-228600" eaLnBrk="0" hangingPunct="0">
              <a:spcBef>
                <a:spcPts val="500"/>
              </a:spcBef>
              <a:buClr>
                <a:srgbClr val="000000"/>
              </a:buClr>
              <a:buSzPct val="100000"/>
              <a:buFont typeface="Times New Roman" pitchFamily="18" charset="0"/>
              <a:buChar char="–"/>
              <a:tabLst>
                <a:tab pos="1181100" algn="l"/>
                <a:tab pos="1866900" algn="l"/>
                <a:tab pos="2743200" algn="l"/>
              </a:tabLst>
              <a:defRPr sz="2000">
                <a:solidFill>
                  <a:schemeClr val="tx1"/>
                </a:solidFill>
                <a:latin typeface="Times New Roman" pitchFamily="18" charset="0"/>
                <a:sym typeface="Times New Roman" pitchFamily="18" charset="0"/>
              </a:defRPr>
            </a:lvl4pPr>
            <a:lvl5pPr marL="2057400" indent="-228600" eaLnBrk="0" hangingPunct="0">
              <a:spcBef>
                <a:spcPts val="500"/>
              </a:spcBef>
              <a:buClr>
                <a:srgbClr val="000000"/>
              </a:buClr>
              <a:buSzPct val="100000"/>
              <a:buFont typeface="Times New Roman" pitchFamily="18" charset="0"/>
              <a:buChar char="»"/>
              <a:tabLst>
                <a:tab pos="1181100" algn="l"/>
                <a:tab pos="1866900" algn="l"/>
                <a:tab pos="2743200" algn="l"/>
              </a:tabLst>
              <a:defRPr sz="2000">
                <a:solidFill>
                  <a:schemeClr val="tx1"/>
                </a:solidFill>
                <a:latin typeface="Times New Roman" pitchFamily="18" charset="0"/>
                <a:sym typeface="Times New Roman" pitchFamily="18" charset="0"/>
              </a:defRPr>
            </a:lvl5pPr>
            <a:lvl6pPr marL="2514600" indent="-228600" eaLnBrk="0" fontAlgn="base" hangingPunct="0">
              <a:spcBef>
                <a:spcPts val="500"/>
              </a:spcBef>
              <a:spcAft>
                <a:spcPct val="0"/>
              </a:spcAft>
              <a:buClr>
                <a:srgbClr val="000000"/>
              </a:buClr>
              <a:buSzPct val="100000"/>
              <a:buFont typeface="Times New Roman" pitchFamily="18" charset="0"/>
              <a:buChar char="»"/>
              <a:tabLst>
                <a:tab pos="1181100" algn="l"/>
                <a:tab pos="1866900" algn="l"/>
                <a:tab pos="2743200" algn="l"/>
              </a:tabLst>
              <a:defRPr sz="2000">
                <a:solidFill>
                  <a:schemeClr val="tx1"/>
                </a:solidFill>
                <a:latin typeface="Times New Roman" pitchFamily="18" charset="0"/>
                <a:sym typeface="Times New Roman" pitchFamily="18" charset="0"/>
              </a:defRPr>
            </a:lvl6pPr>
            <a:lvl7pPr marL="2971800" indent="-228600" eaLnBrk="0" fontAlgn="base" hangingPunct="0">
              <a:spcBef>
                <a:spcPts val="500"/>
              </a:spcBef>
              <a:spcAft>
                <a:spcPct val="0"/>
              </a:spcAft>
              <a:buClr>
                <a:srgbClr val="000000"/>
              </a:buClr>
              <a:buSzPct val="100000"/>
              <a:buFont typeface="Times New Roman" pitchFamily="18" charset="0"/>
              <a:buChar char="»"/>
              <a:tabLst>
                <a:tab pos="1181100" algn="l"/>
                <a:tab pos="1866900" algn="l"/>
                <a:tab pos="2743200" algn="l"/>
              </a:tabLst>
              <a:defRPr sz="2000">
                <a:solidFill>
                  <a:schemeClr val="tx1"/>
                </a:solidFill>
                <a:latin typeface="Times New Roman" pitchFamily="18" charset="0"/>
                <a:sym typeface="Times New Roman" pitchFamily="18" charset="0"/>
              </a:defRPr>
            </a:lvl7pPr>
            <a:lvl8pPr marL="3429000" indent="-228600" eaLnBrk="0" fontAlgn="base" hangingPunct="0">
              <a:spcBef>
                <a:spcPts val="500"/>
              </a:spcBef>
              <a:spcAft>
                <a:spcPct val="0"/>
              </a:spcAft>
              <a:buClr>
                <a:srgbClr val="000000"/>
              </a:buClr>
              <a:buSzPct val="100000"/>
              <a:buFont typeface="Times New Roman" pitchFamily="18" charset="0"/>
              <a:buChar char="»"/>
              <a:tabLst>
                <a:tab pos="1181100" algn="l"/>
                <a:tab pos="1866900" algn="l"/>
                <a:tab pos="2743200" algn="l"/>
              </a:tabLst>
              <a:defRPr sz="2000">
                <a:solidFill>
                  <a:schemeClr val="tx1"/>
                </a:solidFill>
                <a:latin typeface="Times New Roman" pitchFamily="18" charset="0"/>
                <a:sym typeface="Times New Roman" pitchFamily="18" charset="0"/>
              </a:defRPr>
            </a:lvl8pPr>
            <a:lvl9pPr marL="3886200" indent="-228600" eaLnBrk="0" fontAlgn="base" hangingPunct="0">
              <a:spcBef>
                <a:spcPts val="500"/>
              </a:spcBef>
              <a:spcAft>
                <a:spcPct val="0"/>
              </a:spcAft>
              <a:buClr>
                <a:srgbClr val="000000"/>
              </a:buClr>
              <a:buSzPct val="100000"/>
              <a:buFont typeface="Times New Roman" pitchFamily="18" charset="0"/>
              <a:buChar char="»"/>
              <a:tabLst>
                <a:tab pos="1181100" algn="l"/>
                <a:tab pos="1866900" algn="l"/>
                <a:tab pos="2743200" algn="l"/>
              </a:tabLst>
              <a:defRPr sz="2000">
                <a:solidFill>
                  <a:schemeClr val="tx1"/>
                </a:solidFill>
                <a:latin typeface="Times New Roman" pitchFamily="18" charset="0"/>
                <a:sym typeface="Times New Roman" pitchFamily="18" charset="0"/>
              </a:defRPr>
            </a:lvl9pPr>
          </a:lstStyle>
          <a:p>
            <a:pPr eaLnBrk="1" hangingPunct="1">
              <a:lnSpc>
                <a:spcPct val="75000"/>
              </a:lnSpc>
              <a:spcBef>
                <a:spcPts val="1450"/>
              </a:spcBef>
              <a:buClrTx/>
              <a:buSzTx/>
              <a:buFontTx/>
              <a:buNone/>
            </a:pPr>
            <a:r>
              <a:rPr lang="en-US" altLang="it-IT" sz="2400" b="1">
                <a:solidFill>
                  <a:srgbClr val="000066"/>
                </a:solidFill>
                <a:latin typeface="Calibri" panose="020F0502020204030204" pitchFamily="34" charset="0"/>
                <a:cs typeface="Tahoma" pitchFamily="34" charset="0"/>
                <a:sym typeface="Tahoma" pitchFamily="34" charset="0"/>
              </a:rPr>
              <a:t>Frequenza: </a:t>
            </a:r>
            <a:r>
              <a:rPr lang="en-US" altLang="it-IT" sz="2400">
                <a:solidFill>
                  <a:srgbClr val="000066"/>
                </a:solidFill>
                <a:latin typeface="Calibri" panose="020F0502020204030204" pitchFamily="34" charset="0"/>
                <a:cs typeface="Tahoma" pitchFamily="34" charset="0"/>
                <a:sym typeface="Tahoma" pitchFamily="34" charset="0"/>
              </a:rPr>
              <a:t>non determinabile (assenza di onde o complessi </a:t>
            </a:r>
          </a:p>
          <a:p>
            <a:pPr eaLnBrk="1" hangingPunct="1">
              <a:lnSpc>
                <a:spcPct val="75000"/>
              </a:lnSpc>
              <a:spcBef>
                <a:spcPts val="1450"/>
              </a:spcBef>
              <a:buClrTx/>
              <a:buSzTx/>
              <a:buFontTx/>
              <a:buNone/>
            </a:pPr>
            <a:r>
              <a:rPr lang="en-US" altLang="it-IT" sz="2400">
                <a:solidFill>
                  <a:srgbClr val="000066"/>
                </a:solidFill>
                <a:latin typeface="Calibri" panose="020F0502020204030204" pitchFamily="34" charset="0"/>
                <a:cs typeface="Tahoma" pitchFamily="34" charset="0"/>
                <a:sym typeface="Tahoma" pitchFamily="34" charset="0"/>
              </a:rPr>
              <a:t>                     misurabili)</a:t>
            </a:r>
          </a:p>
          <a:p>
            <a:pPr eaLnBrk="1" hangingPunct="1">
              <a:lnSpc>
                <a:spcPct val="75000"/>
              </a:lnSpc>
              <a:spcBef>
                <a:spcPts val="1450"/>
              </a:spcBef>
              <a:buClrTx/>
              <a:buSzTx/>
              <a:buFontTx/>
              <a:buNone/>
            </a:pPr>
            <a:r>
              <a:rPr lang="en-US" altLang="it-IT" sz="2400" b="1">
                <a:solidFill>
                  <a:srgbClr val="000066"/>
                </a:solidFill>
                <a:latin typeface="Calibri" panose="020F0502020204030204" pitchFamily="34" charset="0"/>
                <a:cs typeface="Tahoma" pitchFamily="34" charset="0"/>
                <a:sym typeface="Tahoma" pitchFamily="34" charset="0"/>
              </a:rPr>
              <a:t>Ritmo: 	</a:t>
            </a:r>
            <a:r>
              <a:rPr lang="en-US" altLang="it-IT" sz="2400">
                <a:solidFill>
                  <a:srgbClr val="000066"/>
                </a:solidFill>
                <a:latin typeface="Calibri" panose="020F0502020204030204" pitchFamily="34" charset="0"/>
                <a:cs typeface="Tahoma" pitchFamily="34" charset="0"/>
                <a:sym typeface="Tahoma" pitchFamily="34" charset="0"/>
              </a:rPr>
              <a:t>rapido e caotico</a:t>
            </a:r>
          </a:p>
          <a:p>
            <a:pPr eaLnBrk="1" hangingPunct="1">
              <a:lnSpc>
                <a:spcPct val="75000"/>
              </a:lnSpc>
              <a:spcBef>
                <a:spcPts val="1450"/>
              </a:spcBef>
              <a:buClrTx/>
              <a:buSzTx/>
              <a:buFontTx/>
              <a:buNone/>
            </a:pPr>
            <a:r>
              <a:rPr lang="en-US" altLang="it-IT" sz="2400" b="1">
                <a:solidFill>
                  <a:srgbClr val="000066"/>
                </a:solidFill>
                <a:latin typeface="Calibri" panose="020F0502020204030204" pitchFamily="34" charset="0"/>
                <a:cs typeface="Tahoma" pitchFamily="34" charset="0"/>
                <a:sym typeface="Tahoma" pitchFamily="34" charset="0"/>
              </a:rPr>
              <a:t>Cause: </a:t>
            </a:r>
            <a:r>
              <a:rPr lang="en-US" altLang="it-IT" sz="2400">
                <a:solidFill>
                  <a:srgbClr val="000066"/>
                </a:solidFill>
                <a:latin typeface="Calibri" panose="020F0502020204030204" pitchFamily="34" charset="0"/>
                <a:cs typeface="Tahoma" pitchFamily="34" charset="0"/>
                <a:sym typeface="Tahoma" pitchFamily="34" charset="0"/>
              </a:rPr>
              <a:t>severa ipossia e/o scarsa perfusione, squilibrio 		elettrolitico, ipotermia, tossicità da farmaci 			(digitale, antidepressivi triciclici),folgorazione</a:t>
            </a:r>
          </a:p>
          <a:p>
            <a:pPr eaLnBrk="1" hangingPunct="1">
              <a:lnSpc>
                <a:spcPct val="75000"/>
              </a:lnSpc>
              <a:spcBef>
                <a:spcPts val="1450"/>
              </a:spcBef>
              <a:buClrTx/>
              <a:buSzTx/>
              <a:buFontTx/>
              <a:buNone/>
            </a:pPr>
            <a:r>
              <a:rPr lang="en-US" altLang="it-IT" sz="2400" b="1">
                <a:solidFill>
                  <a:srgbClr val="000066"/>
                </a:solidFill>
                <a:latin typeface="Calibri" panose="020F0502020204030204" pitchFamily="34" charset="0"/>
                <a:cs typeface="Tahoma" pitchFamily="34" charset="0"/>
                <a:sym typeface="Tahoma" pitchFamily="34" charset="0"/>
              </a:rPr>
              <a:t>Significato: </a:t>
            </a:r>
            <a:r>
              <a:rPr lang="en-US" altLang="it-IT" sz="2400">
                <a:solidFill>
                  <a:srgbClr val="000066"/>
                </a:solidFill>
                <a:latin typeface="Calibri" panose="020F0502020204030204" pitchFamily="34" charset="0"/>
                <a:cs typeface="Tahoma" pitchFamily="34" charset="0"/>
                <a:sym typeface="Tahoma" pitchFamily="34" charset="0"/>
              </a:rPr>
              <a:t>ritmo terminale</a:t>
            </a:r>
          </a:p>
        </p:txBody>
      </p:sp>
    </p:spTree>
    <p:extLst>
      <p:ext uri="{BB962C8B-B14F-4D97-AF65-F5344CB8AC3E}">
        <p14:creationId xmlns:p14="http://schemas.microsoft.com/office/powerpoint/2010/main" xmlns="" val="283991377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1"/>
          <p:cNvSpPr>
            <a:spLocks/>
          </p:cNvSpPr>
          <p:nvPr/>
        </p:nvSpPr>
        <p:spPr bwMode="auto">
          <a:xfrm>
            <a:off x="993422" y="304800"/>
            <a:ext cx="7112000"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40640" bIns="0"/>
          <a:lstStyle>
            <a:lvl1pPr marL="39688" eaLnBrk="0" hangingPunct="0">
              <a:spcBef>
                <a:spcPts val="700"/>
              </a:spcBef>
              <a:buClr>
                <a:srgbClr val="000000"/>
              </a:buClr>
              <a:buSzPct val="100000"/>
              <a:buFont typeface="Times New Roman" pitchFamily="18" charset="0"/>
              <a:buChar char="•"/>
              <a:defRPr sz="3200">
                <a:solidFill>
                  <a:schemeClr val="tx1"/>
                </a:solidFill>
                <a:latin typeface="Times New Roman" pitchFamily="18" charset="0"/>
                <a:sym typeface="Times New Roman" pitchFamily="18" charset="0"/>
              </a:defRPr>
            </a:lvl1pPr>
            <a:lvl2pPr marL="742950" indent="-285750" eaLnBrk="0" hangingPunct="0">
              <a:spcBef>
                <a:spcPts val="600"/>
              </a:spcBef>
              <a:buClr>
                <a:srgbClr val="000000"/>
              </a:buClr>
              <a:buSzPct val="100000"/>
              <a:buFont typeface="Times New Roman" pitchFamily="18" charset="0"/>
              <a:buChar char="–"/>
              <a:defRPr sz="2800">
                <a:solidFill>
                  <a:schemeClr val="tx1"/>
                </a:solidFill>
                <a:latin typeface="Times New Roman" pitchFamily="18" charset="0"/>
                <a:sym typeface="Times New Roman" pitchFamily="18" charset="0"/>
              </a:defRPr>
            </a:lvl2pPr>
            <a:lvl3pPr marL="1143000" indent="-228600" eaLnBrk="0" hangingPunct="0">
              <a:spcBef>
                <a:spcPts val="500"/>
              </a:spcBef>
              <a:buClr>
                <a:srgbClr val="000000"/>
              </a:buClr>
              <a:buSzPct val="100000"/>
              <a:buFont typeface="Times New Roman" pitchFamily="18" charset="0"/>
              <a:buChar char="•"/>
              <a:defRPr sz="2400">
                <a:solidFill>
                  <a:schemeClr val="tx1"/>
                </a:solidFill>
                <a:latin typeface="Times New Roman" pitchFamily="18" charset="0"/>
                <a:sym typeface="Times New Roman" pitchFamily="18" charset="0"/>
              </a:defRPr>
            </a:lvl3pPr>
            <a:lvl4pPr marL="1600200" indent="-228600" eaLnBrk="0" hangingPunct="0">
              <a:spcBef>
                <a:spcPts val="500"/>
              </a:spcBef>
              <a:buClr>
                <a:srgbClr val="000000"/>
              </a:buClr>
              <a:buSzPct val="100000"/>
              <a:buFont typeface="Times New Roman" pitchFamily="18" charset="0"/>
              <a:buChar char="–"/>
              <a:defRPr sz="2000">
                <a:solidFill>
                  <a:schemeClr val="tx1"/>
                </a:solidFill>
                <a:latin typeface="Times New Roman" pitchFamily="18" charset="0"/>
                <a:sym typeface="Times New Roman" pitchFamily="18" charset="0"/>
              </a:defRPr>
            </a:lvl4pPr>
            <a:lvl5pPr marL="2057400" indent="-228600" eaLnBrk="0" hangingPunct="0">
              <a:spcBef>
                <a:spcPts val="500"/>
              </a:spcBef>
              <a:buClr>
                <a:srgbClr val="000000"/>
              </a:buClr>
              <a:buSzPct val="100000"/>
              <a:buFont typeface="Times New Roman" pitchFamily="18" charset="0"/>
              <a:buChar char="»"/>
              <a:defRPr sz="2000">
                <a:solidFill>
                  <a:schemeClr val="tx1"/>
                </a:solidFill>
                <a:latin typeface="Times New Roman" pitchFamily="18" charset="0"/>
                <a:sym typeface="Times New Roman" pitchFamily="18"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chemeClr val="tx1"/>
                </a:solidFill>
                <a:latin typeface="Times New Roman" pitchFamily="18" charset="0"/>
                <a:sym typeface="Times New Roman" pitchFamily="18"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chemeClr val="tx1"/>
                </a:solidFill>
                <a:latin typeface="Times New Roman" pitchFamily="18" charset="0"/>
                <a:sym typeface="Times New Roman" pitchFamily="18"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chemeClr val="tx1"/>
                </a:solidFill>
                <a:latin typeface="Times New Roman" pitchFamily="18" charset="0"/>
                <a:sym typeface="Times New Roman" pitchFamily="18"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chemeClr val="tx1"/>
                </a:solidFill>
                <a:latin typeface="Times New Roman" pitchFamily="18" charset="0"/>
                <a:sym typeface="Times New Roman" pitchFamily="18" charset="0"/>
              </a:defRPr>
            </a:lvl9pPr>
          </a:lstStyle>
          <a:p>
            <a:pPr algn="ctr" eaLnBrk="1" hangingPunct="1">
              <a:spcBef>
                <a:spcPts val="2600"/>
              </a:spcBef>
              <a:buClrTx/>
              <a:buSzTx/>
              <a:buFontTx/>
              <a:buNone/>
            </a:pPr>
            <a:r>
              <a:rPr lang="en-US" altLang="it-IT" sz="4400" b="1" dirty="0">
                <a:solidFill>
                  <a:srgbClr val="FF0000"/>
                </a:solidFill>
                <a:latin typeface="Calibri" panose="020F0502020204030204" pitchFamily="34" charset="0"/>
                <a:cs typeface="Tahoma" pitchFamily="34" charset="0"/>
                <a:sym typeface="Tahoma" pitchFamily="34" charset="0"/>
              </a:rPr>
              <a:t>ECG </a:t>
            </a:r>
            <a:r>
              <a:rPr lang="en-US" altLang="it-IT" sz="4400" b="1" dirty="0" err="1">
                <a:solidFill>
                  <a:srgbClr val="FF0000"/>
                </a:solidFill>
                <a:latin typeface="Calibri" panose="020F0502020204030204" pitchFamily="34" charset="0"/>
                <a:cs typeface="Tahoma" pitchFamily="34" charset="0"/>
                <a:sym typeface="Tahoma" pitchFamily="34" charset="0"/>
              </a:rPr>
              <a:t>ritmi</a:t>
            </a:r>
            <a:r>
              <a:rPr lang="en-US" altLang="it-IT" sz="4400" b="1" dirty="0">
                <a:solidFill>
                  <a:srgbClr val="FF0000"/>
                </a:solidFill>
                <a:latin typeface="Calibri" panose="020F0502020204030204" pitchFamily="34" charset="0"/>
                <a:cs typeface="Tahoma" pitchFamily="34" charset="0"/>
                <a:sym typeface="Tahoma" pitchFamily="34" charset="0"/>
              </a:rPr>
              <a:t> </a:t>
            </a:r>
            <a:r>
              <a:rPr lang="en-US" altLang="it-IT" sz="4400" b="1" dirty="0" err="1">
                <a:solidFill>
                  <a:srgbClr val="FF0000"/>
                </a:solidFill>
                <a:latin typeface="Calibri" panose="020F0502020204030204" pitchFamily="34" charset="0"/>
                <a:cs typeface="Tahoma" pitchFamily="34" charset="0"/>
                <a:sym typeface="Tahoma" pitchFamily="34" charset="0"/>
              </a:rPr>
              <a:t>defibrillabili</a:t>
            </a:r>
            <a:endParaRPr lang="en-US" altLang="it-IT" sz="4400" b="1" dirty="0">
              <a:solidFill>
                <a:srgbClr val="FF0000"/>
              </a:solidFill>
              <a:latin typeface="Calibri" panose="020F0502020204030204" pitchFamily="34" charset="0"/>
              <a:cs typeface="Tahoma" pitchFamily="34" charset="0"/>
              <a:sym typeface="Tahoma" pitchFamily="34" charset="0"/>
            </a:endParaRPr>
          </a:p>
        </p:txBody>
      </p:sp>
      <p:pic>
        <p:nvPicPr>
          <p:cNvPr id="142339" name="Picture 2"/>
          <p:cNvPicPr>
            <a:picLocks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320800" y="2057401"/>
            <a:ext cx="6536267" cy="1674813"/>
          </a:xfrm>
          <a:prstGeom prst="rect">
            <a:avLst/>
          </a:prstGeom>
          <a:noFill/>
          <a:ln w="12700" cap="sq">
            <a:solidFill>
              <a:srgbClr val="000066"/>
            </a:solidFill>
            <a:miter lim="800000"/>
            <a:headEnd/>
            <a:tailEnd/>
          </a:ln>
          <a:extLst>
            <a:ext uri="{909E8E84-426E-40DD-AFC4-6F175D3DCCD1}">
              <a14:hiddenFill xmlns:a14="http://schemas.microsoft.com/office/drawing/2010/main" xmlns="">
                <a:solidFill>
                  <a:srgbClr val="FFFFFF"/>
                </a:solidFill>
              </a14:hiddenFill>
            </a:ext>
          </a:extLst>
        </p:spPr>
      </p:pic>
      <p:sp>
        <p:nvSpPr>
          <p:cNvPr id="142340" name="Rectangle 3"/>
          <p:cNvSpPr>
            <a:spLocks/>
          </p:cNvSpPr>
          <p:nvPr/>
        </p:nvSpPr>
        <p:spPr bwMode="auto">
          <a:xfrm>
            <a:off x="1828800" y="1262063"/>
            <a:ext cx="558800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41275" bIns="0" anchor="ctr"/>
          <a:lstStyle>
            <a:lvl1pPr marL="41275" eaLnBrk="0" hangingPunct="0">
              <a:spcBef>
                <a:spcPts val="700"/>
              </a:spcBef>
              <a:buClr>
                <a:srgbClr val="000000"/>
              </a:buClr>
              <a:buSzPct val="100000"/>
              <a:buFont typeface="Times New Roman" pitchFamily="18" charset="0"/>
              <a:buChar char="•"/>
              <a:defRPr sz="3200">
                <a:solidFill>
                  <a:schemeClr val="tx1"/>
                </a:solidFill>
                <a:latin typeface="Times New Roman" pitchFamily="18" charset="0"/>
                <a:sym typeface="Times New Roman" pitchFamily="18" charset="0"/>
              </a:defRPr>
            </a:lvl1pPr>
            <a:lvl2pPr marL="742950" indent="-285750" eaLnBrk="0" hangingPunct="0">
              <a:spcBef>
                <a:spcPts val="600"/>
              </a:spcBef>
              <a:buClr>
                <a:srgbClr val="000000"/>
              </a:buClr>
              <a:buSzPct val="100000"/>
              <a:buFont typeface="Times New Roman" pitchFamily="18" charset="0"/>
              <a:buChar char="–"/>
              <a:defRPr sz="2800">
                <a:solidFill>
                  <a:schemeClr val="tx1"/>
                </a:solidFill>
                <a:latin typeface="Times New Roman" pitchFamily="18" charset="0"/>
                <a:sym typeface="Times New Roman" pitchFamily="18" charset="0"/>
              </a:defRPr>
            </a:lvl2pPr>
            <a:lvl3pPr marL="1143000" indent="-228600" eaLnBrk="0" hangingPunct="0">
              <a:spcBef>
                <a:spcPts val="500"/>
              </a:spcBef>
              <a:buClr>
                <a:srgbClr val="000000"/>
              </a:buClr>
              <a:buSzPct val="100000"/>
              <a:buFont typeface="Times New Roman" pitchFamily="18" charset="0"/>
              <a:buChar char="•"/>
              <a:defRPr sz="2400">
                <a:solidFill>
                  <a:schemeClr val="tx1"/>
                </a:solidFill>
                <a:latin typeface="Times New Roman" pitchFamily="18" charset="0"/>
                <a:sym typeface="Times New Roman" pitchFamily="18" charset="0"/>
              </a:defRPr>
            </a:lvl3pPr>
            <a:lvl4pPr marL="1600200" indent="-228600" eaLnBrk="0" hangingPunct="0">
              <a:spcBef>
                <a:spcPts val="500"/>
              </a:spcBef>
              <a:buClr>
                <a:srgbClr val="000000"/>
              </a:buClr>
              <a:buSzPct val="100000"/>
              <a:buFont typeface="Times New Roman" pitchFamily="18" charset="0"/>
              <a:buChar char="–"/>
              <a:defRPr sz="2000">
                <a:solidFill>
                  <a:schemeClr val="tx1"/>
                </a:solidFill>
                <a:latin typeface="Times New Roman" pitchFamily="18" charset="0"/>
                <a:sym typeface="Times New Roman" pitchFamily="18" charset="0"/>
              </a:defRPr>
            </a:lvl4pPr>
            <a:lvl5pPr marL="2057400" indent="-228600" eaLnBrk="0" hangingPunct="0">
              <a:spcBef>
                <a:spcPts val="500"/>
              </a:spcBef>
              <a:buClr>
                <a:srgbClr val="000000"/>
              </a:buClr>
              <a:buSzPct val="100000"/>
              <a:buFont typeface="Times New Roman" pitchFamily="18" charset="0"/>
              <a:buChar char="»"/>
              <a:defRPr sz="2000">
                <a:solidFill>
                  <a:schemeClr val="tx1"/>
                </a:solidFill>
                <a:latin typeface="Times New Roman" pitchFamily="18" charset="0"/>
                <a:sym typeface="Times New Roman" pitchFamily="18"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chemeClr val="tx1"/>
                </a:solidFill>
                <a:latin typeface="Times New Roman" pitchFamily="18" charset="0"/>
                <a:sym typeface="Times New Roman" pitchFamily="18"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chemeClr val="tx1"/>
                </a:solidFill>
                <a:latin typeface="Times New Roman" pitchFamily="18" charset="0"/>
                <a:sym typeface="Times New Roman" pitchFamily="18"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chemeClr val="tx1"/>
                </a:solidFill>
                <a:latin typeface="Times New Roman" pitchFamily="18" charset="0"/>
                <a:sym typeface="Times New Roman" pitchFamily="18"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chemeClr val="tx1"/>
                </a:solidFill>
                <a:latin typeface="Times New Roman" pitchFamily="18" charset="0"/>
                <a:sym typeface="Times New Roman" pitchFamily="18" charset="0"/>
              </a:defRPr>
            </a:lvl9pPr>
          </a:lstStyle>
          <a:p>
            <a:pPr algn="ctr" eaLnBrk="1" hangingPunct="1">
              <a:spcBef>
                <a:spcPts val="1700"/>
              </a:spcBef>
              <a:buClrTx/>
              <a:buSzTx/>
              <a:buFontTx/>
              <a:buNone/>
            </a:pPr>
            <a:r>
              <a:rPr lang="en-US" altLang="it-IT" sz="2800" b="1">
                <a:solidFill>
                  <a:srgbClr val="FF0000"/>
                </a:solidFill>
                <a:latin typeface="Calibri" panose="020F0502020204030204" pitchFamily="34" charset="0"/>
                <a:cs typeface="Tahoma" pitchFamily="34" charset="0"/>
                <a:sym typeface="Tahoma" pitchFamily="34" charset="0"/>
              </a:rPr>
              <a:t>Tachicardia ventricolare</a:t>
            </a:r>
          </a:p>
        </p:txBody>
      </p:sp>
      <p:sp>
        <p:nvSpPr>
          <p:cNvPr id="142341" name="Rectangle 4"/>
          <p:cNvSpPr>
            <a:spLocks/>
          </p:cNvSpPr>
          <p:nvPr/>
        </p:nvSpPr>
        <p:spPr bwMode="auto">
          <a:xfrm>
            <a:off x="304800" y="4224338"/>
            <a:ext cx="8861778" cy="203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41275" bIns="0" anchor="ctr"/>
          <a:lstStyle>
            <a:lvl1pPr marL="41275" eaLnBrk="0" hangingPunct="0">
              <a:spcBef>
                <a:spcPts val="700"/>
              </a:spcBef>
              <a:buClr>
                <a:srgbClr val="000000"/>
              </a:buClr>
              <a:buSzPct val="100000"/>
              <a:buFont typeface="Times New Roman" pitchFamily="18" charset="0"/>
              <a:buChar char="•"/>
              <a:tabLst>
                <a:tab pos="990600" algn="l"/>
                <a:tab pos="2146300" algn="l"/>
                <a:tab pos="2781300" algn="l"/>
                <a:tab pos="3657600" algn="l"/>
              </a:tabLst>
              <a:defRPr sz="3200">
                <a:solidFill>
                  <a:schemeClr val="tx1"/>
                </a:solidFill>
                <a:latin typeface="Times New Roman" pitchFamily="18" charset="0"/>
                <a:sym typeface="Times New Roman" pitchFamily="18" charset="0"/>
              </a:defRPr>
            </a:lvl1pPr>
            <a:lvl2pPr marL="742950" indent="-285750" eaLnBrk="0" hangingPunct="0">
              <a:spcBef>
                <a:spcPts val="600"/>
              </a:spcBef>
              <a:buClr>
                <a:srgbClr val="000000"/>
              </a:buClr>
              <a:buSzPct val="100000"/>
              <a:buFont typeface="Times New Roman" pitchFamily="18" charset="0"/>
              <a:buChar char="–"/>
              <a:tabLst>
                <a:tab pos="990600" algn="l"/>
                <a:tab pos="2146300" algn="l"/>
                <a:tab pos="2781300" algn="l"/>
                <a:tab pos="3657600" algn="l"/>
              </a:tabLst>
              <a:defRPr sz="2800">
                <a:solidFill>
                  <a:schemeClr val="tx1"/>
                </a:solidFill>
                <a:latin typeface="Times New Roman" pitchFamily="18" charset="0"/>
                <a:sym typeface="Times New Roman" pitchFamily="18" charset="0"/>
              </a:defRPr>
            </a:lvl2pPr>
            <a:lvl3pPr marL="1143000" indent="-228600" eaLnBrk="0" hangingPunct="0">
              <a:spcBef>
                <a:spcPts val="500"/>
              </a:spcBef>
              <a:buClr>
                <a:srgbClr val="000000"/>
              </a:buClr>
              <a:buSzPct val="100000"/>
              <a:buFont typeface="Times New Roman" pitchFamily="18" charset="0"/>
              <a:buChar char="•"/>
              <a:tabLst>
                <a:tab pos="990600" algn="l"/>
                <a:tab pos="2146300" algn="l"/>
                <a:tab pos="2781300" algn="l"/>
                <a:tab pos="3657600" algn="l"/>
              </a:tabLst>
              <a:defRPr sz="2400">
                <a:solidFill>
                  <a:schemeClr val="tx1"/>
                </a:solidFill>
                <a:latin typeface="Times New Roman" pitchFamily="18" charset="0"/>
                <a:sym typeface="Times New Roman" pitchFamily="18" charset="0"/>
              </a:defRPr>
            </a:lvl3pPr>
            <a:lvl4pPr marL="1600200" indent="-228600" eaLnBrk="0" hangingPunct="0">
              <a:spcBef>
                <a:spcPts val="500"/>
              </a:spcBef>
              <a:buClr>
                <a:srgbClr val="000000"/>
              </a:buClr>
              <a:buSzPct val="100000"/>
              <a:buFont typeface="Times New Roman" pitchFamily="18" charset="0"/>
              <a:buChar char="–"/>
              <a:tabLst>
                <a:tab pos="990600" algn="l"/>
                <a:tab pos="2146300" algn="l"/>
                <a:tab pos="2781300" algn="l"/>
                <a:tab pos="3657600" algn="l"/>
              </a:tabLst>
              <a:defRPr sz="2000">
                <a:solidFill>
                  <a:schemeClr val="tx1"/>
                </a:solidFill>
                <a:latin typeface="Times New Roman" pitchFamily="18" charset="0"/>
                <a:sym typeface="Times New Roman" pitchFamily="18" charset="0"/>
              </a:defRPr>
            </a:lvl4pPr>
            <a:lvl5pPr marL="2057400" indent="-228600" eaLnBrk="0" hangingPunct="0">
              <a:spcBef>
                <a:spcPts val="500"/>
              </a:spcBef>
              <a:buClr>
                <a:srgbClr val="000000"/>
              </a:buClr>
              <a:buSzPct val="100000"/>
              <a:buFont typeface="Times New Roman" pitchFamily="18" charset="0"/>
              <a:buChar char="»"/>
              <a:tabLst>
                <a:tab pos="990600" algn="l"/>
                <a:tab pos="2146300" algn="l"/>
                <a:tab pos="2781300" algn="l"/>
                <a:tab pos="3657600" algn="l"/>
              </a:tabLst>
              <a:defRPr sz="2000">
                <a:solidFill>
                  <a:schemeClr val="tx1"/>
                </a:solidFill>
                <a:latin typeface="Times New Roman" pitchFamily="18" charset="0"/>
                <a:sym typeface="Times New Roman" pitchFamily="18" charset="0"/>
              </a:defRPr>
            </a:lvl5pPr>
            <a:lvl6pPr marL="2514600" indent="-228600" eaLnBrk="0" fontAlgn="base" hangingPunct="0">
              <a:spcBef>
                <a:spcPts val="500"/>
              </a:spcBef>
              <a:spcAft>
                <a:spcPct val="0"/>
              </a:spcAft>
              <a:buClr>
                <a:srgbClr val="000000"/>
              </a:buClr>
              <a:buSzPct val="100000"/>
              <a:buFont typeface="Times New Roman" pitchFamily="18" charset="0"/>
              <a:buChar char="»"/>
              <a:tabLst>
                <a:tab pos="990600" algn="l"/>
                <a:tab pos="2146300" algn="l"/>
                <a:tab pos="2781300" algn="l"/>
                <a:tab pos="3657600" algn="l"/>
              </a:tabLst>
              <a:defRPr sz="2000">
                <a:solidFill>
                  <a:schemeClr val="tx1"/>
                </a:solidFill>
                <a:latin typeface="Times New Roman" pitchFamily="18" charset="0"/>
                <a:sym typeface="Times New Roman" pitchFamily="18" charset="0"/>
              </a:defRPr>
            </a:lvl6pPr>
            <a:lvl7pPr marL="2971800" indent="-228600" eaLnBrk="0" fontAlgn="base" hangingPunct="0">
              <a:spcBef>
                <a:spcPts val="500"/>
              </a:spcBef>
              <a:spcAft>
                <a:spcPct val="0"/>
              </a:spcAft>
              <a:buClr>
                <a:srgbClr val="000000"/>
              </a:buClr>
              <a:buSzPct val="100000"/>
              <a:buFont typeface="Times New Roman" pitchFamily="18" charset="0"/>
              <a:buChar char="»"/>
              <a:tabLst>
                <a:tab pos="990600" algn="l"/>
                <a:tab pos="2146300" algn="l"/>
                <a:tab pos="2781300" algn="l"/>
                <a:tab pos="3657600" algn="l"/>
              </a:tabLst>
              <a:defRPr sz="2000">
                <a:solidFill>
                  <a:schemeClr val="tx1"/>
                </a:solidFill>
                <a:latin typeface="Times New Roman" pitchFamily="18" charset="0"/>
                <a:sym typeface="Times New Roman" pitchFamily="18" charset="0"/>
              </a:defRPr>
            </a:lvl7pPr>
            <a:lvl8pPr marL="3429000" indent="-228600" eaLnBrk="0" fontAlgn="base" hangingPunct="0">
              <a:spcBef>
                <a:spcPts val="500"/>
              </a:spcBef>
              <a:spcAft>
                <a:spcPct val="0"/>
              </a:spcAft>
              <a:buClr>
                <a:srgbClr val="000000"/>
              </a:buClr>
              <a:buSzPct val="100000"/>
              <a:buFont typeface="Times New Roman" pitchFamily="18" charset="0"/>
              <a:buChar char="»"/>
              <a:tabLst>
                <a:tab pos="990600" algn="l"/>
                <a:tab pos="2146300" algn="l"/>
                <a:tab pos="2781300" algn="l"/>
                <a:tab pos="3657600" algn="l"/>
              </a:tabLst>
              <a:defRPr sz="2000">
                <a:solidFill>
                  <a:schemeClr val="tx1"/>
                </a:solidFill>
                <a:latin typeface="Times New Roman" pitchFamily="18" charset="0"/>
                <a:sym typeface="Times New Roman" pitchFamily="18" charset="0"/>
              </a:defRPr>
            </a:lvl8pPr>
            <a:lvl9pPr marL="3886200" indent="-228600" eaLnBrk="0" fontAlgn="base" hangingPunct="0">
              <a:spcBef>
                <a:spcPts val="500"/>
              </a:spcBef>
              <a:spcAft>
                <a:spcPct val="0"/>
              </a:spcAft>
              <a:buClr>
                <a:srgbClr val="000000"/>
              </a:buClr>
              <a:buSzPct val="100000"/>
              <a:buFont typeface="Times New Roman" pitchFamily="18" charset="0"/>
              <a:buChar char="»"/>
              <a:tabLst>
                <a:tab pos="990600" algn="l"/>
                <a:tab pos="2146300" algn="l"/>
                <a:tab pos="2781300" algn="l"/>
                <a:tab pos="3657600" algn="l"/>
              </a:tabLst>
              <a:defRPr sz="2000">
                <a:solidFill>
                  <a:schemeClr val="tx1"/>
                </a:solidFill>
                <a:latin typeface="Times New Roman" pitchFamily="18" charset="0"/>
                <a:sym typeface="Times New Roman" pitchFamily="18" charset="0"/>
              </a:defRPr>
            </a:lvl9pPr>
          </a:lstStyle>
          <a:p>
            <a:pPr algn="just" eaLnBrk="1" hangingPunct="1">
              <a:spcBef>
                <a:spcPts val="1450"/>
              </a:spcBef>
              <a:buClrTx/>
              <a:buSzTx/>
              <a:buFontTx/>
              <a:buNone/>
            </a:pPr>
            <a:r>
              <a:rPr lang="en-US" altLang="it-IT" sz="2400" b="1" dirty="0" err="1">
                <a:solidFill>
                  <a:srgbClr val="000066"/>
                </a:solidFill>
                <a:latin typeface="Calibri" panose="020F0502020204030204" pitchFamily="34" charset="0"/>
                <a:cs typeface="Tahoma" pitchFamily="34" charset="0"/>
                <a:sym typeface="Tahoma" pitchFamily="34" charset="0"/>
              </a:rPr>
              <a:t>Ritmo</a:t>
            </a:r>
            <a:r>
              <a:rPr lang="en-US" altLang="it-IT" sz="2400" b="1" dirty="0">
                <a:solidFill>
                  <a:srgbClr val="000066"/>
                </a:solidFill>
                <a:latin typeface="Calibri" panose="020F0502020204030204" pitchFamily="34" charset="0"/>
                <a:cs typeface="Tahoma" pitchFamily="34" charset="0"/>
                <a:sym typeface="Tahoma" pitchFamily="34" charset="0"/>
              </a:rPr>
              <a:t>: </a:t>
            </a:r>
            <a:r>
              <a:rPr lang="en-US" altLang="it-IT" sz="2400" dirty="0" err="1">
                <a:solidFill>
                  <a:srgbClr val="000066"/>
                </a:solidFill>
                <a:latin typeface="Calibri" panose="020F0502020204030204" pitchFamily="34" charset="0"/>
                <a:cs typeface="Tahoma" pitchFamily="34" charset="0"/>
                <a:sym typeface="Tahoma" pitchFamily="34" charset="0"/>
              </a:rPr>
              <a:t>essenzialmente</a:t>
            </a:r>
            <a:r>
              <a:rPr lang="en-US" altLang="it-IT" sz="2400" dirty="0">
                <a:solidFill>
                  <a:srgbClr val="000066"/>
                </a:solidFill>
                <a:latin typeface="Calibri" panose="020F0502020204030204" pitchFamily="34" charset="0"/>
                <a:cs typeface="Tahoma" pitchFamily="34" charset="0"/>
                <a:sym typeface="Tahoma" pitchFamily="34" charset="0"/>
              </a:rPr>
              <a:t> </a:t>
            </a:r>
            <a:r>
              <a:rPr lang="en-US" altLang="it-IT" sz="2400" dirty="0" err="1">
                <a:solidFill>
                  <a:srgbClr val="000066"/>
                </a:solidFill>
                <a:latin typeface="Calibri" panose="020F0502020204030204" pitchFamily="34" charset="0"/>
                <a:cs typeface="Tahoma" pitchFamily="34" charset="0"/>
                <a:sym typeface="Tahoma" pitchFamily="34" charset="0"/>
              </a:rPr>
              <a:t>regolare</a:t>
            </a:r>
            <a:endParaRPr lang="en-US" altLang="it-IT" sz="2400" dirty="0">
              <a:solidFill>
                <a:srgbClr val="000066"/>
              </a:solidFill>
              <a:latin typeface="Calibri" panose="020F0502020204030204" pitchFamily="34" charset="0"/>
              <a:cs typeface="Tahoma" pitchFamily="34" charset="0"/>
              <a:sym typeface="Tahoma" pitchFamily="34" charset="0"/>
            </a:endParaRPr>
          </a:p>
          <a:p>
            <a:pPr algn="just" eaLnBrk="1" hangingPunct="1">
              <a:spcBef>
                <a:spcPts val="1450"/>
              </a:spcBef>
              <a:buClrTx/>
              <a:buSzTx/>
              <a:buFontTx/>
              <a:buNone/>
            </a:pPr>
            <a:r>
              <a:rPr lang="en-US" altLang="it-IT" sz="2400" b="1" dirty="0">
                <a:solidFill>
                  <a:srgbClr val="000066"/>
                </a:solidFill>
                <a:latin typeface="Calibri" panose="020F0502020204030204" pitchFamily="34" charset="0"/>
                <a:cs typeface="Tahoma" pitchFamily="34" charset="0"/>
                <a:sym typeface="Tahoma" pitchFamily="34" charset="0"/>
              </a:rPr>
              <a:t>Cause: </a:t>
            </a:r>
            <a:r>
              <a:rPr lang="en-US" altLang="it-IT" sz="2400" dirty="0" err="1">
                <a:solidFill>
                  <a:srgbClr val="000066"/>
                </a:solidFill>
                <a:latin typeface="Calibri" panose="020F0502020204030204" pitchFamily="34" charset="0"/>
                <a:cs typeface="Tahoma" pitchFamily="34" charset="0"/>
                <a:sym typeface="Tahoma" pitchFamily="34" charset="0"/>
              </a:rPr>
              <a:t>cardiopatie,severa</a:t>
            </a:r>
            <a:r>
              <a:rPr lang="en-US" altLang="it-IT" sz="2400" dirty="0">
                <a:solidFill>
                  <a:srgbClr val="000066"/>
                </a:solidFill>
                <a:latin typeface="Calibri" panose="020F0502020204030204" pitchFamily="34" charset="0"/>
                <a:cs typeface="Tahoma" pitchFamily="34" charset="0"/>
                <a:sym typeface="Tahoma" pitchFamily="34" charset="0"/>
              </a:rPr>
              <a:t> </a:t>
            </a:r>
            <a:r>
              <a:rPr lang="en-US" altLang="it-IT" sz="2400" dirty="0" err="1">
                <a:solidFill>
                  <a:srgbClr val="000066"/>
                </a:solidFill>
                <a:latin typeface="Calibri" panose="020F0502020204030204" pitchFamily="34" charset="0"/>
                <a:cs typeface="Tahoma" pitchFamily="34" charset="0"/>
                <a:sym typeface="Tahoma" pitchFamily="34" charset="0"/>
              </a:rPr>
              <a:t>ipossia</a:t>
            </a:r>
            <a:r>
              <a:rPr lang="en-US" altLang="it-IT" sz="2400" dirty="0">
                <a:solidFill>
                  <a:srgbClr val="000066"/>
                </a:solidFill>
                <a:latin typeface="Calibri" panose="020F0502020204030204" pitchFamily="34" charset="0"/>
                <a:cs typeface="Tahoma" pitchFamily="34" charset="0"/>
                <a:sym typeface="Tahoma" pitchFamily="34" charset="0"/>
              </a:rPr>
              <a:t>, </a:t>
            </a:r>
            <a:r>
              <a:rPr lang="en-US" altLang="it-IT" sz="2400" dirty="0" err="1">
                <a:solidFill>
                  <a:srgbClr val="000066"/>
                </a:solidFill>
                <a:latin typeface="Calibri" panose="020F0502020204030204" pitchFamily="34" charset="0"/>
                <a:cs typeface="Tahoma" pitchFamily="34" charset="0"/>
                <a:sym typeface="Tahoma" pitchFamily="34" charset="0"/>
              </a:rPr>
              <a:t>acidosi</a:t>
            </a:r>
            <a:r>
              <a:rPr lang="en-US" altLang="it-IT" sz="2400" dirty="0">
                <a:solidFill>
                  <a:srgbClr val="000066"/>
                </a:solidFill>
                <a:latin typeface="Calibri" panose="020F0502020204030204" pitchFamily="34" charset="0"/>
                <a:cs typeface="Tahoma" pitchFamily="34" charset="0"/>
                <a:sym typeface="Tahoma" pitchFamily="34" charset="0"/>
              </a:rPr>
              <a:t>, </a:t>
            </a:r>
            <a:r>
              <a:rPr lang="en-US" altLang="it-IT" sz="2400" dirty="0" err="1">
                <a:solidFill>
                  <a:srgbClr val="000066"/>
                </a:solidFill>
                <a:latin typeface="Calibri" panose="020F0502020204030204" pitchFamily="34" charset="0"/>
                <a:cs typeface="Tahoma" pitchFamily="34" charset="0"/>
                <a:sym typeface="Tahoma" pitchFamily="34" charset="0"/>
              </a:rPr>
              <a:t>squilibri</a:t>
            </a:r>
            <a:r>
              <a:rPr lang="en-US" altLang="it-IT" sz="2400" dirty="0">
                <a:solidFill>
                  <a:srgbClr val="000066"/>
                </a:solidFill>
                <a:latin typeface="Calibri" panose="020F0502020204030204" pitchFamily="34" charset="0"/>
                <a:cs typeface="Tahoma" pitchFamily="34" charset="0"/>
                <a:sym typeface="Tahoma" pitchFamily="34" charset="0"/>
              </a:rPr>
              <a:t> </a:t>
            </a:r>
            <a:r>
              <a:rPr lang="en-US" altLang="it-IT" sz="2400" dirty="0" err="1">
                <a:solidFill>
                  <a:srgbClr val="000066"/>
                </a:solidFill>
                <a:latin typeface="Calibri" panose="020F0502020204030204" pitchFamily="34" charset="0"/>
                <a:cs typeface="Tahoma" pitchFamily="34" charset="0"/>
                <a:sym typeface="Tahoma" pitchFamily="34" charset="0"/>
              </a:rPr>
              <a:t>elettrolitici</a:t>
            </a:r>
            <a:r>
              <a:rPr lang="en-US" altLang="it-IT" sz="2400" dirty="0">
                <a:solidFill>
                  <a:srgbClr val="000066"/>
                </a:solidFill>
                <a:latin typeface="Calibri" panose="020F0502020204030204" pitchFamily="34" charset="0"/>
                <a:cs typeface="Tahoma" pitchFamily="34" charset="0"/>
                <a:sym typeface="Tahoma" pitchFamily="34" charset="0"/>
              </a:rPr>
              <a:t>, </a:t>
            </a:r>
          </a:p>
          <a:p>
            <a:pPr algn="just" eaLnBrk="1" hangingPunct="1">
              <a:spcBef>
                <a:spcPts val="1450"/>
              </a:spcBef>
              <a:buClrTx/>
              <a:buSzTx/>
              <a:buFontTx/>
              <a:buNone/>
            </a:pPr>
            <a:r>
              <a:rPr lang="en-US" altLang="it-IT" sz="2400" dirty="0">
                <a:solidFill>
                  <a:srgbClr val="000066"/>
                </a:solidFill>
                <a:latin typeface="Calibri" panose="020F0502020204030204" pitchFamily="34" charset="0"/>
                <a:sym typeface="Lucida Grande" charset="0"/>
              </a:rPr>
              <a:t>	</a:t>
            </a:r>
            <a:r>
              <a:rPr lang="en-US" altLang="it-IT" sz="2400" dirty="0">
                <a:solidFill>
                  <a:srgbClr val="000066"/>
                </a:solidFill>
                <a:latin typeface="Calibri" panose="020F0502020204030204" pitchFamily="34" charset="0"/>
                <a:cs typeface="Tahoma" pitchFamily="34" charset="0"/>
                <a:sym typeface="Tahoma" pitchFamily="34" charset="0"/>
              </a:rPr>
              <a:t> </a:t>
            </a:r>
            <a:r>
              <a:rPr lang="en-US" altLang="it-IT" sz="2400" dirty="0" err="1">
                <a:solidFill>
                  <a:srgbClr val="000066"/>
                </a:solidFill>
                <a:latin typeface="Calibri" panose="020F0502020204030204" pitchFamily="34" charset="0"/>
                <a:cs typeface="Tahoma" pitchFamily="34" charset="0"/>
                <a:sym typeface="Tahoma" pitchFamily="34" charset="0"/>
              </a:rPr>
              <a:t>tossicità</a:t>
            </a:r>
            <a:r>
              <a:rPr lang="en-US" altLang="it-IT" sz="2400" dirty="0">
                <a:solidFill>
                  <a:srgbClr val="000066"/>
                </a:solidFill>
                <a:latin typeface="Calibri" panose="020F0502020204030204" pitchFamily="34" charset="0"/>
                <a:cs typeface="Tahoma" pitchFamily="34" charset="0"/>
                <a:sym typeface="Tahoma" pitchFamily="34" charset="0"/>
              </a:rPr>
              <a:t> da </a:t>
            </a:r>
            <a:r>
              <a:rPr lang="en-US" altLang="it-IT" sz="2400" dirty="0" err="1">
                <a:solidFill>
                  <a:srgbClr val="000066"/>
                </a:solidFill>
                <a:latin typeface="Calibri" panose="020F0502020204030204" pitchFamily="34" charset="0"/>
                <a:cs typeface="Tahoma" pitchFamily="34" charset="0"/>
                <a:sym typeface="Tahoma" pitchFamily="34" charset="0"/>
              </a:rPr>
              <a:t>farmaci</a:t>
            </a:r>
            <a:r>
              <a:rPr lang="en-US" altLang="it-IT" sz="2400" dirty="0">
                <a:solidFill>
                  <a:srgbClr val="000066"/>
                </a:solidFill>
                <a:latin typeface="Calibri" panose="020F0502020204030204" pitchFamily="34" charset="0"/>
                <a:cs typeface="Tahoma" pitchFamily="34" charset="0"/>
                <a:sym typeface="Tahoma" pitchFamily="34" charset="0"/>
              </a:rPr>
              <a:t> (</a:t>
            </a:r>
            <a:r>
              <a:rPr lang="en-US" altLang="it-IT" sz="2400" dirty="0" err="1">
                <a:solidFill>
                  <a:srgbClr val="000066"/>
                </a:solidFill>
                <a:latin typeface="Calibri" panose="020F0502020204030204" pitchFamily="34" charset="0"/>
                <a:cs typeface="Tahoma" pitchFamily="34" charset="0"/>
                <a:sym typeface="Tahoma" pitchFamily="34" charset="0"/>
              </a:rPr>
              <a:t>antidepressivi</a:t>
            </a:r>
            <a:r>
              <a:rPr lang="en-US" altLang="it-IT" sz="2400" dirty="0">
                <a:solidFill>
                  <a:srgbClr val="000066"/>
                </a:solidFill>
                <a:latin typeface="Calibri" panose="020F0502020204030204" pitchFamily="34" charset="0"/>
                <a:cs typeface="Tahoma" pitchFamily="34" charset="0"/>
                <a:sym typeface="Tahoma" pitchFamily="34" charset="0"/>
              </a:rPr>
              <a:t> </a:t>
            </a:r>
            <a:r>
              <a:rPr lang="en-US" altLang="it-IT" sz="2400" dirty="0" err="1">
                <a:solidFill>
                  <a:srgbClr val="000066"/>
                </a:solidFill>
                <a:latin typeface="Calibri" panose="020F0502020204030204" pitchFamily="34" charset="0"/>
                <a:cs typeface="Tahoma" pitchFamily="34" charset="0"/>
                <a:sym typeface="Tahoma" pitchFamily="34" charset="0"/>
              </a:rPr>
              <a:t>triciclici</a:t>
            </a:r>
            <a:r>
              <a:rPr lang="en-US" altLang="it-IT" sz="2400" dirty="0">
                <a:solidFill>
                  <a:srgbClr val="000066"/>
                </a:solidFill>
                <a:latin typeface="Calibri" panose="020F0502020204030204" pitchFamily="34" charset="0"/>
                <a:cs typeface="Tahoma" pitchFamily="34" charset="0"/>
                <a:sym typeface="Tahoma" pitchFamily="34" charset="0"/>
              </a:rPr>
              <a:t>)</a:t>
            </a:r>
          </a:p>
          <a:p>
            <a:pPr eaLnBrk="1" hangingPunct="1">
              <a:spcBef>
                <a:spcPts val="1450"/>
              </a:spcBef>
              <a:buClrTx/>
              <a:buSzTx/>
              <a:buFontTx/>
              <a:buNone/>
            </a:pPr>
            <a:r>
              <a:rPr lang="en-US" altLang="it-IT" sz="2400" b="1" dirty="0" err="1">
                <a:solidFill>
                  <a:srgbClr val="000066"/>
                </a:solidFill>
                <a:latin typeface="Calibri" panose="020F0502020204030204" pitchFamily="34" charset="0"/>
                <a:cs typeface="Tahoma" pitchFamily="34" charset="0"/>
                <a:sym typeface="Tahoma" pitchFamily="34" charset="0"/>
              </a:rPr>
              <a:t>Significato</a:t>
            </a:r>
            <a:r>
              <a:rPr lang="en-US" altLang="it-IT" sz="2400" b="1" dirty="0">
                <a:solidFill>
                  <a:srgbClr val="000066"/>
                </a:solidFill>
                <a:latin typeface="Calibri" panose="020F0502020204030204" pitchFamily="34" charset="0"/>
                <a:cs typeface="Tahoma" pitchFamily="34" charset="0"/>
                <a:sym typeface="Tahoma" pitchFamily="34" charset="0"/>
              </a:rPr>
              <a:t>: </a:t>
            </a:r>
            <a:r>
              <a:rPr lang="en-US" altLang="it-IT" sz="2400" dirty="0" err="1">
                <a:solidFill>
                  <a:srgbClr val="000066"/>
                </a:solidFill>
                <a:latin typeface="Calibri" panose="020F0502020204030204" pitchFamily="34" charset="0"/>
                <a:cs typeface="Tahoma" pitchFamily="34" charset="0"/>
                <a:sym typeface="Tahoma" pitchFamily="34" charset="0"/>
              </a:rPr>
              <a:t>raro</a:t>
            </a:r>
            <a:r>
              <a:rPr lang="en-US" altLang="it-IT" sz="2400" dirty="0">
                <a:solidFill>
                  <a:srgbClr val="000066"/>
                </a:solidFill>
                <a:latin typeface="Calibri" panose="020F0502020204030204" pitchFamily="34" charset="0"/>
                <a:cs typeface="Tahoma" pitchFamily="34" charset="0"/>
                <a:sym typeface="Tahoma" pitchFamily="34" charset="0"/>
              </a:rPr>
              <a:t> </a:t>
            </a:r>
            <a:r>
              <a:rPr lang="en-US" altLang="it-IT" sz="2400" dirty="0" err="1">
                <a:solidFill>
                  <a:srgbClr val="000066"/>
                </a:solidFill>
                <a:latin typeface="Calibri" panose="020F0502020204030204" pitchFamily="34" charset="0"/>
                <a:cs typeface="Tahoma" pitchFamily="34" charset="0"/>
                <a:sym typeface="Tahoma" pitchFamily="34" charset="0"/>
              </a:rPr>
              <a:t>nel</a:t>
            </a:r>
            <a:r>
              <a:rPr lang="en-US" altLang="it-IT" sz="2400" dirty="0">
                <a:solidFill>
                  <a:srgbClr val="000066"/>
                </a:solidFill>
                <a:latin typeface="Calibri" panose="020F0502020204030204" pitchFamily="34" charset="0"/>
                <a:cs typeface="Tahoma" pitchFamily="34" charset="0"/>
                <a:sym typeface="Tahoma" pitchFamily="34" charset="0"/>
              </a:rPr>
              <a:t> bambino. </a:t>
            </a:r>
            <a:r>
              <a:rPr lang="en-US" altLang="it-IT" sz="2400" dirty="0" err="1">
                <a:solidFill>
                  <a:srgbClr val="000066"/>
                </a:solidFill>
                <a:latin typeface="Calibri" panose="020F0502020204030204" pitchFamily="34" charset="0"/>
                <a:cs typeface="Tahoma" pitchFamily="34" charset="0"/>
                <a:sym typeface="Tahoma" pitchFamily="34" charset="0"/>
              </a:rPr>
              <a:t>Possibile</a:t>
            </a:r>
            <a:r>
              <a:rPr lang="en-US" altLang="it-IT" sz="2400" dirty="0">
                <a:solidFill>
                  <a:srgbClr val="000066"/>
                </a:solidFill>
                <a:latin typeface="Calibri" panose="020F0502020204030204" pitchFamily="34" charset="0"/>
                <a:cs typeface="Tahoma" pitchFamily="34" charset="0"/>
                <a:sym typeface="Tahoma" pitchFamily="34" charset="0"/>
              </a:rPr>
              <a:t> </a:t>
            </a:r>
            <a:r>
              <a:rPr lang="en-US" altLang="it-IT" sz="2400" dirty="0" err="1">
                <a:solidFill>
                  <a:srgbClr val="000066"/>
                </a:solidFill>
                <a:latin typeface="Calibri" panose="020F0502020204030204" pitchFamily="34" charset="0"/>
                <a:cs typeface="Tahoma" pitchFamily="34" charset="0"/>
                <a:sym typeface="Tahoma" pitchFamily="34" charset="0"/>
              </a:rPr>
              <a:t>degenerazione</a:t>
            </a:r>
            <a:r>
              <a:rPr lang="en-US" altLang="it-IT" sz="2400" dirty="0">
                <a:solidFill>
                  <a:srgbClr val="000066"/>
                </a:solidFill>
                <a:latin typeface="Calibri" panose="020F0502020204030204" pitchFamily="34" charset="0"/>
                <a:cs typeface="Tahoma" pitchFamily="34" charset="0"/>
                <a:sym typeface="Tahoma" pitchFamily="34" charset="0"/>
              </a:rPr>
              <a:t> in FV </a:t>
            </a:r>
          </a:p>
        </p:txBody>
      </p:sp>
    </p:spTree>
    <p:extLst>
      <p:ext uri="{BB962C8B-B14F-4D97-AF65-F5344CB8AC3E}">
        <p14:creationId xmlns:p14="http://schemas.microsoft.com/office/powerpoint/2010/main" xmlns="" val="141652076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1"/>
          <p:cNvPicPr>
            <a:picLocks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30956" y="1125539"/>
            <a:ext cx="7844367" cy="51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363" name="Rectangle 2"/>
          <p:cNvSpPr>
            <a:spLocks/>
          </p:cNvSpPr>
          <p:nvPr/>
        </p:nvSpPr>
        <p:spPr bwMode="auto">
          <a:xfrm>
            <a:off x="1243189" y="333375"/>
            <a:ext cx="6004913"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wrap="none" lIns="0" tIns="0" rIns="40639" bIns="0">
            <a:spAutoFit/>
          </a:bodyPr>
          <a:lstStyle>
            <a:lvl1pPr marL="39688" eaLnBrk="0" hangingPunct="0">
              <a:spcBef>
                <a:spcPts val="700"/>
              </a:spcBef>
              <a:buClr>
                <a:srgbClr val="000000"/>
              </a:buClr>
              <a:buSzPct val="100000"/>
              <a:buFont typeface="Times New Roman" pitchFamily="18" charset="0"/>
              <a:buChar char="•"/>
              <a:defRPr sz="3200">
                <a:solidFill>
                  <a:schemeClr val="tx1"/>
                </a:solidFill>
                <a:latin typeface="Times New Roman" pitchFamily="18" charset="0"/>
                <a:sym typeface="Times New Roman" pitchFamily="18" charset="0"/>
              </a:defRPr>
            </a:lvl1pPr>
            <a:lvl2pPr marL="742950" indent="-285750" eaLnBrk="0" hangingPunct="0">
              <a:spcBef>
                <a:spcPts val="600"/>
              </a:spcBef>
              <a:buClr>
                <a:srgbClr val="000000"/>
              </a:buClr>
              <a:buSzPct val="100000"/>
              <a:buFont typeface="Times New Roman" pitchFamily="18" charset="0"/>
              <a:buChar char="–"/>
              <a:defRPr sz="2800">
                <a:solidFill>
                  <a:schemeClr val="tx1"/>
                </a:solidFill>
                <a:latin typeface="Times New Roman" pitchFamily="18" charset="0"/>
                <a:sym typeface="Times New Roman" pitchFamily="18" charset="0"/>
              </a:defRPr>
            </a:lvl2pPr>
            <a:lvl3pPr marL="1143000" indent="-228600" eaLnBrk="0" hangingPunct="0">
              <a:spcBef>
                <a:spcPts val="500"/>
              </a:spcBef>
              <a:buClr>
                <a:srgbClr val="000000"/>
              </a:buClr>
              <a:buSzPct val="100000"/>
              <a:buFont typeface="Times New Roman" pitchFamily="18" charset="0"/>
              <a:buChar char="•"/>
              <a:defRPr sz="2400">
                <a:solidFill>
                  <a:schemeClr val="tx1"/>
                </a:solidFill>
                <a:latin typeface="Times New Roman" pitchFamily="18" charset="0"/>
                <a:sym typeface="Times New Roman" pitchFamily="18" charset="0"/>
              </a:defRPr>
            </a:lvl3pPr>
            <a:lvl4pPr marL="1600200" indent="-228600" eaLnBrk="0" hangingPunct="0">
              <a:spcBef>
                <a:spcPts val="500"/>
              </a:spcBef>
              <a:buClr>
                <a:srgbClr val="000000"/>
              </a:buClr>
              <a:buSzPct val="100000"/>
              <a:buFont typeface="Times New Roman" pitchFamily="18" charset="0"/>
              <a:buChar char="–"/>
              <a:defRPr sz="2000">
                <a:solidFill>
                  <a:schemeClr val="tx1"/>
                </a:solidFill>
                <a:latin typeface="Times New Roman" pitchFamily="18" charset="0"/>
                <a:sym typeface="Times New Roman" pitchFamily="18" charset="0"/>
              </a:defRPr>
            </a:lvl4pPr>
            <a:lvl5pPr marL="2057400" indent="-228600" eaLnBrk="0" hangingPunct="0">
              <a:spcBef>
                <a:spcPts val="500"/>
              </a:spcBef>
              <a:buClr>
                <a:srgbClr val="000000"/>
              </a:buClr>
              <a:buSzPct val="100000"/>
              <a:buFont typeface="Times New Roman" pitchFamily="18" charset="0"/>
              <a:buChar char="»"/>
              <a:defRPr sz="2000">
                <a:solidFill>
                  <a:schemeClr val="tx1"/>
                </a:solidFill>
                <a:latin typeface="Times New Roman" pitchFamily="18" charset="0"/>
                <a:sym typeface="Times New Roman" pitchFamily="18"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chemeClr val="tx1"/>
                </a:solidFill>
                <a:latin typeface="Times New Roman" pitchFamily="18" charset="0"/>
                <a:sym typeface="Times New Roman" pitchFamily="18"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chemeClr val="tx1"/>
                </a:solidFill>
                <a:latin typeface="Times New Roman" pitchFamily="18" charset="0"/>
                <a:sym typeface="Times New Roman" pitchFamily="18"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chemeClr val="tx1"/>
                </a:solidFill>
                <a:latin typeface="Times New Roman" pitchFamily="18" charset="0"/>
                <a:sym typeface="Times New Roman" pitchFamily="18"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chemeClr val="tx1"/>
                </a:solidFill>
                <a:latin typeface="Times New Roman" pitchFamily="18" charset="0"/>
                <a:sym typeface="Times New Roman" pitchFamily="18" charset="0"/>
              </a:defRPr>
            </a:lvl9pPr>
          </a:lstStyle>
          <a:p>
            <a:pPr eaLnBrk="1" hangingPunct="1">
              <a:spcBef>
                <a:spcPct val="0"/>
              </a:spcBef>
              <a:buClrTx/>
              <a:buSzTx/>
              <a:buFontTx/>
              <a:buNone/>
            </a:pPr>
            <a:r>
              <a:rPr lang="en-US" altLang="it-IT" sz="2800" b="1" dirty="0" err="1">
                <a:solidFill>
                  <a:srgbClr val="000066"/>
                </a:solidFill>
                <a:latin typeface="Calibri" panose="020F0502020204030204" pitchFamily="34" charset="0"/>
                <a:cs typeface="Tahoma" pitchFamily="34" charset="0"/>
                <a:sym typeface="Tahoma" pitchFamily="34" charset="0"/>
              </a:rPr>
              <a:t>Ritmo</a:t>
            </a:r>
            <a:r>
              <a:rPr lang="en-US" altLang="it-IT" sz="2800" b="1" dirty="0">
                <a:solidFill>
                  <a:srgbClr val="000066"/>
                </a:solidFill>
                <a:latin typeface="Calibri" panose="020F0502020204030204" pitchFamily="34" charset="0"/>
                <a:cs typeface="Tahoma" pitchFamily="34" charset="0"/>
                <a:sym typeface="Tahoma" pitchFamily="34" charset="0"/>
              </a:rPr>
              <a:t> </a:t>
            </a:r>
            <a:r>
              <a:rPr lang="en-US" altLang="it-IT" sz="2800" b="1" dirty="0" err="1">
                <a:solidFill>
                  <a:srgbClr val="000066"/>
                </a:solidFill>
                <a:latin typeface="Calibri" panose="020F0502020204030204" pitchFamily="34" charset="0"/>
                <a:cs typeface="Tahoma" pitchFamily="34" charset="0"/>
                <a:sym typeface="Tahoma" pitchFamily="34" charset="0"/>
              </a:rPr>
              <a:t>Defibrillabile</a:t>
            </a:r>
            <a:r>
              <a:rPr lang="en-US" altLang="it-IT" sz="2800" b="1" dirty="0">
                <a:solidFill>
                  <a:srgbClr val="000066"/>
                </a:solidFill>
                <a:latin typeface="Calibri" panose="020F0502020204030204" pitchFamily="34" charset="0"/>
                <a:cs typeface="Tahoma" pitchFamily="34" charset="0"/>
                <a:sym typeface="Tahoma" pitchFamily="34" charset="0"/>
              </a:rPr>
              <a:t> (FV, TV </a:t>
            </a:r>
            <a:r>
              <a:rPr lang="en-US" altLang="it-IT" sz="2800" b="1" dirty="0" err="1">
                <a:solidFill>
                  <a:srgbClr val="000066"/>
                </a:solidFill>
                <a:latin typeface="Calibri" panose="020F0502020204030204" pitchFamily="34" charset="0"/>
                <a:cs typeface="Tahoma" pitchFamily="34" charset="0"/>
                <a:sym typeface="Tahoma" pitchFamily="34" charset="0"/>
              </a:rPr>
              <a:t>senza</a:t>
            </a:r>
            <a:r>
              <a:rPr lang="en-US" altLang="it-IT" sz="2800" b="1" dirty="0">
                <a:solidFill>
                  <a:srgbClr val="000066"/>
                </a:solidFill>
                <a:latin typeface="Calibri" panose="020F0502020204030204" pitchFamily="34" charset="0"/>
                <a:cs typeface="Tahoma" pitchFamily="34" charset="0"/>
                <a:sym typeface="Tahoma" pitchFamily="34" charset="0"/>
              </a:rPr>
              <a:t> </a:t>
            </a:r>
            <a:r>
              <a:rPr lang="en-US" altLang="it-IT" sz="2800" b="1" dirty="0" err="1">
                <a:solidFill>
                  <a:srgbClr val="000066"/>
                </a:solidFill>
                <a:latin typeface="Calibri" panose="020F0502020204030204" pitchFamily="34" charset="0"/>
                <a:cs typeface="Tahoma" pitchFamily="34" charset="0"/>
                <a:sym typeface="Tahoma" pitchFamily="34" charset="0"/>
              </a:rPr>
              <a:t>polso</a:t>
            </a:r>
            <a:r>
              <a:rPr lang="en-US" altLang="it-IT" sz="2800" b="1" dirty="0">
                <a:solidFill>
                  <a:srgbClr val="000066"/>
                </a:solidFill>
                <a:latin typeface="Calibri" panose="020F0502020204030204" pitchFamily="34" charset="0"/>
                <a:cs typeface="Tahoma" pitchFamily="34" charset="0"/>
                <a:sym typeface="Tahoma" pitchFamily="34" charset="0"/>
              </a:rPr>
              <a:t>)</a:t>
            </a:r>
          </a:p>
        </p:txBody>
      </p:sp>
    </p:spTree>
    <p:extLst>
      <p:ext uri="{BB962C8B-B14F-4D97-AF65-F5344CB8AC3E}">
        <p14:creationId xmlns:p14="http://schemas.microsoft.com/office/powerpoint/2010/main" xmlns="" val="271574947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1"/>
          <p:cNvSpPr>
            <a:spLocks/>
          </p:cNvSpPr>
          <p:nvPr/>
        </p:nvSpPr>
        <p:spPr bwMode="auto">
          <a:xfrm>
            <a:off x="248356" y="1524000"/>
            <a:ext cx="8624711" cy="4914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40640" bIns="0"/>
          <a:lstStyle>
            <a:lvl1pPr marL="136525" indent="-96838" eaLnBrk="0" hangingPunct="0">
              <a:spcBef>
                <a:spcPts val="700"/>
              </a:spcBef>
              <a:buClr>
                <a:srgbClr val="000000"/>
              </a:buClr>
              <a:buSzPct val="100000"/>
              <a:buFont typeface="Times New Roman" pitchFamily="18" charset="0"/>
              <a:buChar char="•"/>
              <a:defRPr sz="3200">
                <a:solidFill>
                  <a:schemeClr val="tx1"/>
                </a:solidFill>
                <a:latin typeface="Times New Roman" pitchFamily="18" charset="0"/>
                <a:sym typeface="Times New Roman" pitchFamily="18" charset="0"/>
              </a:defRPr>
            </a:lvl1pPr>
            <a:lvl2pPr marL="742950" indent="-285750" eaLnBrk="0" hangingPunct="0">
              <a:spcBef>
                <a:spcPts val="600"/>
              </a:spcBef>
              <a:buClr>
                <a:srgbClr val="000000"/>
              </a:buClr>
              <a:buSzPct val="100000"/>
              <a:buFont typeface="Times New Roman" pitchFamily="18" charset="0"/>
              <a:buChar char="–"/>
              <a:defRPr sz="2800">
                <a:solidFill>
                  <a:schemeClr val="tx1"/>
                </a:solidFill>
                <a:latin typeface="Times New Roman" pitchFamily="18" charset="0"/>
                <a:sym typeface="Times New Roman" pitchFamily="18" charset="0"/>
              </a:defRPr>
            </a:lvl2pPr>
            <a:lvl3pPr marL="1143000" indent="-228600" eaLnBrk="0" hangingPunct="0">
              <a:spcBef>
                <a:spcPts val="500"/>
              </a:spcBef>
              <a:buClr>
                <a:srgbClr val="000000"/>
              </a:buClr>
              <a:buSzPct val="100000"/>
              <a:buFont typeface="Times New Roman" pitchFamily="18" charset="0"/>
              <a:buChar char="•"/>
              <a:defRPr sz="2400">
                <a:solidFill>
                  <a:schemeClr val="tx1"/>
                </a:solidFill>
                <a:latin typeface="Times New Roman" pitchFamily="18" charset="0"/>
                <a:sym typeface="Times New Roman" pitchFamily="18" charset="0"/>
              </a:defRPr>
            </a:lvl3pPr>
            <a:lvl4pPr marL="1600200" indent="-228600" eaLnBrk="0" hangingPunct="0">
              <a:spcBef>
                <a:spcPts val="500"/>
              </a:spcBef>
              <a:buClr>
                <a:srgbClr val="000000"/>
              </a:buClr>
              <a:buSzPct val="100000"/>
              <a:buFont typeface="Times New Roman" pitchFamily="18" charset="0"/>
              <a:buChar char="–"/>
              <a:defRPr sz="2000">
                <a:solidFill>
                  <a:schemeClr val="tx1"/>
                </a:solidFill>
                <a:latin typeface="Times New Roman" pitchFamily="18" charset="0"/>
                <a:sym typeface="Times New Roman" pitchFamily="18" charset="0"/>
              </a:defRPr>
            </a:lvl4pPr>
            <a:lvl5pPr marL="2057400" indent="-228600" eaLnBrk="0" hangingPunct="0">
              <a:spcBef>
                <a:spcPts val="500"/>
              </a:spcBef>
              <a:buClr>
                <a:srgbClr val="000000"/>
              </a:buClr>
              <a:buSzPct val="100000"/>
              <a:buFont typeface="Times New Roman" pitchFamily="18" charset="0"/>
              <a:buChar char="»"/>
              <a:defRPr sz="2000">
                <a:solidFill>
                  <a:schemeClr val="tx1"/>
                </a:solidFill>
                <a:latin typeface="Times New Roman" pitchFamily="18" charset="0"/>
                <a:sym typeface="Times New Roman" pitchFamily="18"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chemeClr val="tx1"/>
                </a:solidFill>
                <a:latin typeface="Times New Roman" pitchFamily="18" charset="0"/>
                <a:sym typeface="Times New Roman" pitchFamily="18"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chemeClr val="tx1"/>
                </a:solidFill>
                <a:latin typeface="Times New Roman" pitchFamily="18" charset="0"/>
                <a:sym typeface="Times New Roman" pitchFamily="18"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chemeClr val="tx1"/>
                </a:solidFill>
                <a:latin typeface="Times New Roman" pitchFamily="18" charset="0"/>
                <a:sym typeface="Times New Roman" pitchFamily="18"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chemeClr val="tx1"/>
                </a:solidFill>
                <a:latin typeface="Times New Roman" pitchFamily="18" charset="0"/>
                <a:sym typeface="Times New Roman" pitchFamily="18" charset="0"/>
              </a:defRPr>
            </a:lvl9pPr>
          </a:lstStyle>
          <a:p>
            <a:pPr eaLnBrk="1" hangingPunct="1">
              <a:lnSpc>
                <a:spcPct val="80000"/>
              </a:lnSpc>
              <a:spcBef>
                <a:spcPts val="1450"/>
              </a:spcBef>
              <a:buClr>
                <a:srgbClr val="000066"/>
              </a:buClr>
              <a:buFont typeface="Wingdings" pitchFamily="2" charset="2"/>
              <a:buChar char="q"/>
            </a:pPr>
            <a:r>
              <a:rPr lang="en-US" altLang="it-IT" sz="2400" b="1" dirty="0">
                <a:solidFill>
                  <a:srgbClr val="000066"/>
                </a:solidFill>
                <a:latin typeface="Calibri" panose="020F0502020204030204" pitchFamily="34" charset="0"/>
                <a:cs typeface="Tahoma" pitchFamily="34" charset="0"/>
                <a:sym typeface="Tahoma" pitchFamily="34" charset="0"/>
              </a:rPr>
              <a:t> </a:t>
            </a:r>
            <a:r>
              <a:rPr lang="en-US" altLang="it-IT" sz="2000" dirty="0" err="1">
                <a:solidFill>
                  <a:srgbClr val="000066"/>
                </a:solidFill>
                <a:latin typeface="Calibri" panose="020F0502020204030204" pitchFamily="34" charset="0"/>
                <a:cs typeface="Tahoma" pitchFamily="34" charset="0"/>
                <a:sym typeface="Tahoma" pitchFamily="34" charset="0"/>
              </a:rPr>
              <a:t>inibitore</a:t>
            </a:r>
            <a:r>
              <a:rPr lang="en-US" altLang="it-IT" sz="2000" dirty="0">
                <a:solidFill>
                  <a:srgbClr val="000066"/>
                </a:solidFill>
                <a:latin typeface="Calibri" panose="020F0502020204030204" pitchFamily="34" charset="0"/>
                <a:cs typeface="Tahoma" pitchFamily="34" charset="0"/>
                <a:sym typeface="Tahoma" pitchFamily="34" charset="0"/>
              </a:rPr>
              <a:t> </a:t>
            </a:r>
            <a:r>
              <a:rPr lang="en-US" altLang="it-IT" sz="2000" dirty="0" err="1">
                <a:solidFill>
                  <a:srgbClr val="000066"/>
                </a:solidFill>
                <a:latin typeface="Calibri" panose="020F0502020204030204" pitchFamily="34" charset="0"/>
                <a:cs typeface="Tahoma" pitchFamily="34" charset="0"/>
                <a:sym typeface="Tahoma" pitchFamily="34" charset="0"/>
              </a:rPr>
              <a:t>adrenergico</a:t>
            </a:r>
            <a:r>
              <a:rPr lang="en-US" altLang="it-IT" sz="2000" dirty="0">
                <a:solidFill>
                  <a:srgbClr val="000066"/>
                </a:solidFill>
                <a:latin typeface="Calibri" panose="020F0502020204030204" pitchFamily="34" charset="0"/>
                <a:cs typeface="Tahoma" pitchFamily="34" charset="0"/>
                <a:sym typeface="Tahoma" pitchFamily="34" charset="0"/>
              </a:rPr>
              <a:t>:</a:t>
            </a:r>
            <a:r>
              <a:rPr lang="en-US" altLang="it-IT" sz="2400" b="1" dirty="0">
                <a:solidFill>
                  <a:srgbClr val="000066"/>
                </a:solidFill>
                <a:latin typeface="Calibri" panose="020F0502020204030204" pitchFamily="34" charset="0"/>
                <a:cs typeface="Tahoma" pitchFamily="34" charset="0"/>
                <a:sym typeface="Tahoma" pitchFamily="34" charset="0"/>
              </a:rPr>
              <a:t> </a:t>
            </a:r>
            <a:r>
              <a:rPr lang="en-US" altLang="it-IT" sz="2000" dirty="0" err="1">
                <a:solidFill>
                  <a:srgbClr val="000066"/>
                </a:solidFill>
                <a:latin typeface="Calibri" panose="020F0502020204030204" pitchFamily="34" charset="0"/>
                <a:cs typeface="Tahoma" pitchFamily="34" charset="0"/>
                <a:sym typeface="Tahoma" pitchFamily="34" charset="0"/>
              </a:rPr>
              <a:t>deprime</a:t>
            </a:r>
            <a:r>
              <a:rPr lang="en-US" altLang="it-IT" sz="2000" dirty="0">
                <a:solidFill>
                  <a:srgbClr val="000066"/>
                </a:solidFill>
                <a:latin typeface="Calibri" panose="020F0502020204030204" pitchFamily="34" charset="0"/>
                <a:cs typeface="Tahoma" pitchFamily="34" charset="0"/>
                <a:sym typeface="Tahoma" pitchFamily="34" charset="0"/>
              </a:rPr>
              <a:t> </a:t>
            </a:r>
            <a:r>
              <a:rPr lang="en-US" altLang="it-IT" sz="2000" dirty="0" err="1">
                <a:solidFill>
                  <a:srgbClr val="000066"/>
                </a:solidFill>
                <a:latin typeface="Calibri" panose="020F0502020204030204" pitchFamily="34" charset="0"/>
                <a:cs typeface="Tahoma" pitchFamily="34" charset="0"/>
                <a:sym typeface="Tahoma" pitchFamily="34" charset="0"/>
              </a:rPr>
              <a:t>conduzione</a:t>
            </a:r>
            <a:r>
              <a:rPr lang="en-US" altLang="it-IT" sz="2000" dirty="0">
                <a:solidFill>
                  <a:srgbClr val="000066"/>
                </a:solidFill>
                <a:latin typeface="Calibri" panose="020F0502020204030204" pitchFamily="34" charset="0"/>
                <a:cs typeface="Tahoma" pitchFamily="34" charset="0"/>
                <a:sym typeface="Tahoma" pitchFamily="34" charset="0"/>
              </a:rPr>
              <a:t> </a:t>
            </a:r>
            <a:r>
              <a:rPr lang="en-US" altLang="it-IT" sz="2000" dirty="0" err="1">
                <a:solidFill>
                  <a:srgbClr val="000066"/>
                </a:solidFill>
                <a:latin typeface="Calibri" panose="020F0502020204030204" pitchFamily="34" charset="0"/>
                <a:cs typeface="Tahoma" pitchFamily="34" charset="0"/>
                <a:sym typeface="Tahoma" pitchFamily="34" charset="0"/>
              </a:rPr>
              <a:t>miocardica</a:t>
            </a:r>
            <a:endParaRPr lang="en-US" altLang="it-IT" sz="2000" dirty="0">
              <a:solidFill>
                <a:srgbClr val="000066"/>
              </a:solidFill>
              <a:latin typeface="Calibri" panose="020F0502020204030204" pitchFamily="34" charset="0"/>
              <a:cs typeface="Tahoma" pitchFamily="34" charset="0"/>
              <a:sym typeface="Tahoma" pitchFamily="34" charset="0"/>
            </a:endParaRPr>
          </a:p>
          <a:p>
            <a:pPr eaLnBrk="1" hangingPunct="1">
              <a:lnSpc>
                <a:spcPct val="80000"/>
              </a:lnSpc>
              <a:spcBef>
                <a:spcPts val="1200"/>
              </a:spcBef>
              <a:buClrTx/>
              <a:buSzTx/>
              <a:buFontTx/>
              <a:buNone/>
            </a:pPr>
            <a:r>
              <a:rPr lang="en-US" altLang="it-IT" sz="2000" dirty="0">
                <a:solidFill>
                  <a:srgbClr val="000066"/>
                </a:solidFill>
                <a:latin typeface="Calibri" panose="020F0502020204030204" pitchFamily="34" charset="0"/>
                <a:sym typeface="Lucida Grande" charset="0"/>
              </a:rPr>
              <a:t>				</a:t>
            </a:r>
            <a:r>
              <a:rPr lang="en-US" altLang="it-IT" sz="2000" dirty="0">
                <a:solidFill>
                  <a:srgbClr val="000066"/>
                </a:solidFill>
                <a:latin typeface="Calibri" panose="020F0502020204030204" pitchFamily="34" charset="0"/>
                <a:cs typeface="Tahoma" pitchFamily="34" charset="0"/>
                <a:sym typeface="Tahoma" pitchFamily="34" charset="0"/>
              </a:rPr>
              <a:t> </a:t>
            </a:r>
            <a:r>
              <a:rPr lang="en-US" altLang="it-IT" sz="2000" dirty="0" err="1">
                <a:solidFill>
                  <a:srgbClr val="000066"/>
                </a:solidFill>
                <a:latin typeface="Calibri" panose="020F0502020204030204" pitchFamily="34" charset="0"/>
                <a:cs typeface="Tahoma" pitchFamily="34" charset="0"/>
                <a:sym typeface="Tahoma" pitchFamily="34" charset="0"/>
              </a:rPr>
              <a:t>rallenta</a:t>
            </a:r>
            <a:r>
              <a:rPr lang="en-US" altLang="it-IT" sz="2000" dirty="0">
                <a:solidFill>
                  <a:srgbClr val="000066"/>
                </a:solidFill>
                <a:latin typeface="Calibri" panose="020F0502020204030204" pitchFamily="34" charset="0"/>
                <a:cs typeface="Tahoma" pitchFamily="34" charset="0"/>
                <a:sym typeface="Tahoma" pitchFamily="34" charset="0"/>
              </a:rPr>
              <a:t> </a:t>
            </a:r>
            <a:r>
              <a:rPr lang="en-US" altLang="it-IT" sz="2000" dirty="0" err="1">
                <a:solidFill>
                  <a:srgbClr val="000066"/>
                </a:solidFill>
                <a:latin typeface="Calibri" panose="020F0502020204030204" pitchFamily="34" charset="0"/>
                <a:cs typeface="Tahoma" pitchFamily="34" charset="0"/>
                <a:sym typeface="Tahoma" pitchFamily="34" charset="0"/>
              </a:rPr>
              <a:t>conduzione</a:t>
            </a:r>
            <a:r>
              <a:rPr lang="en-US" altLang="it-IT" sz="2000" dirty="0">
                <a:solidFill>
                  <a:srgbClr val="000066"/>
                </a:solidFill>
                <a:latin typeface="Calibri" panose="020F0502020204030204" pitchFamily="34" charset="0"/>
                <a:cs typeface="Tahoma" pitchFamily="34" charset="0"/>
                <a:sym typeface="Tahoma" pitchFamily="34" charset="0"/>
              </a:rPr>
              <a:t> AV </a:t>
            </a:r>
          </a:p>
          <a:p>
            <a:pPr eaLnBrk="1" hangingPunct="1">
              <a:lnSpc>
                <a:spcPct val="80000"/>
              </a:lnSpc>
              <a:spcBef>
                <a:spcPts val="1200"/>
              </a:spcBef>
              <a:buClrTx/>
              <a:buSzTx/>
              <a:buFontTx/>
              <a:buNone/>
            </a:pPr>
            <a:r>
              <a:rPr lang="en-US" altLang="it-IT" sz="2000" dirty="0">
                <a:solidFill>
                  <a:srgbClr val="000066"/>
                </a:solidFill>
                <a:latin typeface="Calibri" panose="020F0502020204030204" pitchFamily="34" charset="0"/>
                <a:sym typeface="Lucida Grande" charset="0"/>
              </a:rPr>
              <a:t>				</a:t>
            </a:r>
            <a:r>
              <a:rPr lang="en-US" altLang="it-IT" sz="2000" dirty="0">
                <a:solidFill>
                  <a:srgbClr val="000066"/>
                </a:solidFill>
                <a:latin typeface="Calibri" panose="020F0502020204030204" pitchFamily="34" charset="0"/>
                <a:cs typeface="Tahoma" pitchFamily="34" charset="0"/>
                <a:sym typeface="Tahoma" pitchFamily="34" charset="0"/>
              </a:rPr>
              <a:t> </a:t>
            </a:r>
            <a:r>
              <a:rPr lang="en-US" altLang="it-IT" sz="2000" dirty="0" err="1">
                <a:solidFill>
                  <a:srgbClr val="000066"/>
                </a:solidFill>
                <a:latin typeface="Calibri" panose="020F0502020204030204" pitchFamily="34" charset="0"/>
                <a:cs typeface="Tahoma" pitchFamily="34" charset="0"/>
                <a:sym typeface="Tahoma" pitchFamily="34" charset="0"/>
              </a:rPr>
              <a:t>prolunga</a:t>
            </a:r>
            <a:r>
              <a:rPr lang="en-US" altLang="it-IT" sz="2000" dirty="0">
                <a:solidFill>
                  <a:srgbClr val="000066"/>
                </a:solidFill>
                <a:latin typeface="Calibri" panose="020F0502020204030204" pitchFamily="34" charset="0"/>
                <a:cs typeface="Tahoma" pitchFamily="34" charset="0"/>
                <a:sym typeface="Tahoma" pitchFamily="34" charset="0"/>
              </a:rPr>
              <a:t> </a:t>
            </a:r>
            <a:r>
              <a:rPr lang="en-US" altLang="it-IT" sz="2000" dirty="0" err="1">
                <a:solidFill>
                  <a:srgbClr val="000066"/>
                </a:solidFill>
                <a:latin typeface="Calibri" panose="020F0502020204030204" pitchFamily="34" charset="0"/>
                <a:cs typeface="Tahoma" pitchFamily="34" charset="0"/>
                <a:sym typeface="Tahoma" pitchFamily="34" charset="0"/>
              </a:rPr>
              <a:t>intervallo</a:t>
            </a:r>
            <a:r>
              <a:rPr lang="en-US" altLang="it-IT" sz="2000" dirty="0">
                <a:solidFill>
                  <a:srgbClr val="000066"/>
                </a:solidFill>
                <a:latin typeface="Calibri" panose="020F0502020204030204" pitchFamily="34" charset="0"/>
                <a:cs typeface="Tahoma" pitchFamily="34" charset="0"/>
                <a:sym typeface="Tahoma" pitchFamily="34" charset="0"/>
              </a:rPr>
              <a:t> QT e </a:t>
            </a:r>
            <a:r>
              <a:rPr lang="en-US" altLang="it-IT" sz="2000" dirty="0" err="1">
                <a:solidFill>
                  <a:srgbClr val="000066"/>
                </a:solidFill>
                <a:latin typeface="Calibri" panose="020F0502020204030204" pitchFamily="34" charset="0"/>
                <a:cs typeface="Tahoma" pitchFamily="34" charset="0"/>
                <a:sym typeface="Tahoma" pitchFamily="34" charset="0"/>
              </a:rPr>
              <a:t>periodo</a:t>
            </a:r>
            <a:r>
              <a:rPr lang="en-US" altLang="it-IT" sz="2000" dirty="0">
                <a:solidFill>
                  <a:srgbClr val="000066"/>
                </a:solidFill>
                <a:latin typeface="Calibri" panose="020F0502020204030204" pitchFamily="34" charset="0"/>
                <a:cs typeface="Tahoma" pitchFamily="34" charset="0"/>
                <a:sym typeface="Tahoma" pitchFamily="34" charset="0"/>
              </a:rPr>
              <a:t> </a:t>
            </a:r>
            <a:r>
              <a:rPr lang="en-US" altLang="it-IT" sz="2000" dirty="0" err="1">
                <a:solidFill>
                  <a:srgbClr val="000066"/>
                </a:solidFill>
                <a:latin typeface="Calibri" panose="020F0502020204030204" pitchFamily="34" charset="0"/>
                <a:cs typeface="Tahoma" pitchFamily="34" charset="0"/>
                <a:sym typeface="Tahoma" pitchFamily="34" charset="0"/>
              </a:rPr>
              <a:t>refrattario</a:t>
            </a:r>
            <a:endParaRPr lang="en-US" altLang="it-IT" sz="2000" dirty="0">
              <a:solidFill>
                <a:srgbClr val="000066"/>
              </a:solidFill>
              <a:latin typeface="Calibri" panose="020F0502020204030204" pitchFamily="34" charset="0"/>
              <a:cs typeface="Tahoma" pitchFamily="34" charset="0"/>
              <a:sym typeface="Tahoma" pitchFamily="34" charset="0"/>
            </a:endParaRPr>
          </a:p>
          <a:p>
            <a:pPr eaLnBrk="1" hangingPunct="1">
              <a:lnSpc>
                <a:spcPct val="80000"/>
              </a:lnSpc>
              <a:spcBef>
                <a:spcPts val="1450"/>
              </a:spcBef>
              <a:buClr>
                <a:srgbClr val="000066"/>
              </a:buClr>
              <a:buFont typeface="Wingdings" pitchFamily="2" charset="2"/>
              <a:buChar char="q"/>
            </a:pPr>
            <a:r>
              <a:rPr lang="en-US" altLang="it-IT" sz="2400" b="1" dirty="0">
                <a:solidFill>
                  <a:srgbClr val="000066"/>
                </a:solidFill>
                <a:latin typeface="Calibri" panose="020F0502020204030204" pitchFamily="34" charset="0"/>
                <a:cs typeface="Tahoma" pitchFamily="34" charset="0"/>
                <a:sym typeface="Tahoma" pitchFamily="34" charset="0"/>
              </a:rPr>
              <a:t> </a:t>
            </a:r>
            <a:r>
              <a:rPr lang="en-US" altLang="it-IT" sz="2000" dirty="0" err="1">
                <a:solidFill>
                  <a:srgbClr val="000066"/>
                </a:solidFill>
                <a:latin typeface="Calibri" panose="020F0502020204030204" pitchFamily="34" charset="0"/>
                <a:cs typeface="Tahoma" pitchFamily="34" charset="0"/>
                <a:sym typeface="Tahoma" pitchFamily="34" charset="0"/>
              </a:rPr>
              <a:t>Farmaco</a:t>
            </a:r>
            <a:r>
              <a:rPr lang="en-US" altLang="it-IT" sz="2000" dirty="0">
                <a:solidFill>
                  <a:srgbClr val="000066"/>
                </a:solidFill>
                <a:latin typeface="Calibri" panose="020F0502020204030204" pitchFamily="34" charset="0"/>
                <a:cs typeface="Tahoma" pitchFamily="34" charset="0"/>
                <a:sym typeface="Tahoma" pitchFamily="34" charset="0"/>
              </a:rPr>
              <a:t> </a:t>
            </a:r>
            <a:r>
              <a:rPr lang="en-US" altLang="it-IT" sz="2000" dirty="0" err="1">
                <a:solidFill>
                  <a:srgbClr val="000066"/>
                </a:solidFill>
                <a:latin typeface="Calibri" panose="020F0502020204030204" pitchFamily="34" charset="0"/>
                <a:cs typeface="Tahoma" pitchFamily="34" charset="0"/>
                <a:sym typeface="Tahoma" pitchFamily="34" charset="0"/>
              </a:rPr>
              <a:t>efficace</a:t>
            </a:r>
            <a:r>
              <a:rPr lang="en-US" altLang="it-IT" sz="2000" dirty="0">
                <a:solidFill>
                  <a:srgbClr val="000066"/>
                </a:solidFill>
                <a:latin typeface="Calibri" panose="020F0502020204030204" pitchFamily="34" charset="0"/>
                <a:cs typeface="Tahoma" pitchFamily="34" charset="0"/>
                <a:sym typeface="Tahoma" pitchFamily="34" charset="0"/>
              </a:rPr>
              <a:t> in:	FV e TV </a:t>
            </a:r>
            <a:r>
              <a:rPr lang="en-US" altLang="it-IT" sz="2000" dirty="0" err="1">
                <a:solidFill>
                  <a:srgbClr val="000066"/>
                </a:solidFill>
                <a:latin typeface="Calibri" panose="020F0502020204030204" pitchFamily="34" charset="0"/>
                <a:cs typeface="Tahoma" pitchFamily="34" charset="0"/>
                <a:sym typeface="Tahoma" pitchFamily="34" charset="0"/>
              </a:rPr>
              <a:t>senza</a:t>
            </a:r>
            <a:r>
              <a:rPr lang="en-US" altLang="it-IT" sz="2000" dirty="0">
                <a:solidFill>
                  <a:srgbClr val="000066"/>
                </a:solidFill>
                <a:latin typeface="Calibri" panose="020F0502020204030204" pitchFamily="34" charset="0"/>
                <a:cs typeface="Tahoma" pitchFamily="34" charset="0"/>
                <a:sym typeface="Tahoma" pitchFamily="34" charset="0"/>
              </a:rPr>
              <a:t> </a:t>
            </a:r>
            <a:r>
              <a:rPr lang="en-US" altLang="it-IT" sz="2000" dirty="0" err="1">
                <a:solidFill>
                  <a:srgbClr val="000066"/>
                </a:solidFill>
                <a:latin typeface="Calibri" panose="020F0502020204030204" pitchFamily="34" charset="0"/>
                <a:cs typeface="Tahoma" pitchFamily="34" charset="0"/>
                <a:sym typeface="Tahoma" pitchFamily="34" charset="0"/>
              </a:rPr>
              <a:t>polso</a:t>
            </a:r>
            <a:r>
              <a:rPr lang="en-US" altLang="it-IT" sz="2000" dirty="0">
                <a:solidFill>
                  <a:srgbClr val="000066"/>
                </a:solidFill>
                <a:latin typeface="Calibri" panose="020F0502020204030204" pitchFamily="34" charset="0"/>
                <a:cs typeface="Tahoma" pitchFamily="34" charset="0"/>
                <a:sym typeface="Tahoma" pitchFamily="34" charset="0"/>
              </a:rPr>
              <a:t> </a:t>
            </a:r>
            <a:r>
              <a:rPr lang="en-US" altLang="it-IT" sz="2000" dirty="0" err="1">
                <a:solidFill>
                  <a:srgbClr val="000066"/>
                </a:solidFill>
                <a:latin typeface="Calibri" panose="020F0502020204030204" pitchFamily="34" charset="0"/>
                <a:cs typeface="Tahoma" pitchFamily="34" charset="0"/>
                <a:sym typeface="Tahoma" pitchFamily="34" charset="0"/>
              </a:rPr>
              <a:t>resistenti</a:t>
            </a:r>
            <a:r>
              <a:rPr lang="en-US" altLang="it-IT" sz="2000" dirty="0">
                <a:solidFill>
                  <a:srgbClr val="000066"/>
                </a:solidFill>
                <a:latin typeface="Calibri" panose="020F0502020204030204" pitchFamily="34" charset="0"/>
                <a:cs typeface="Tahoma" pitchFamily="34" charset="0"/>
                <a:sym typeface="Tahoma" pitchFamily="34" charset="0"/>
              </a:rPr>
              <a:t> ad </a:t>
            </a:r>
            <a:r>
              <a:rPr lang="en-US" altLang="it-IT" sz="2000" dirty="0" err="1">
                <a:solidFill>
                  <a:srgbClr val="000066"/>
                </a:solidFill>
                <a:latin typeface="Calibri" panose="020F0502020204030204" pitchFamily="34" charset="0"/>
                <a:cs typeface="Tahoma" pitchFamily="34" charset="0"/>
                <a:sym typeface="Tahoma" pitchFamily="34" charset="0"/>
              </a:rPr>
              <a:t>adrenalina</a:t>
            </a:r>
            <a:r>
              <a:rPr lang="en-US" altLang="it-IT" sz="2000" dirty="0">
                <a:solidFill>
                  <a:srgbClr val="000066"/>
                </a:solidFill>
                <a:latin typeface="Calibri" panose="020F0502020204030204" pitchFamily="34" charset="0"/>
                <a:cs typeface="Tahoma" pitchFamily="34" charset="0"/>
                <a:sym typeface="Tahoma" pitchFamily="34" charset="0"/>
              </a:rPr>
              <a:t>, 				</a:t>
            </a:r>
            <a:r>
              <a:rPr lang="en-US" altLang="it-IT" sz="2000" dirty="0" err="1">
                <a:solidFill>
                  <a:srgbClr val="000066"/>
                </a:solidFill>
                <a:latin typeface="Calibri" panose="020F0502020204030204" pitchFamily="34" charset="0"/>
                <a:cs typeface="Tahoma" pitchFamily="34" charset="0"/>
                <a:sym typeface="Tahoma" pitchFamily="34" charset="0"/>
              </a:rPr>
              <a:t>dopo</a:t>
            </a:r>
            <a:r>
              <a:rPr lang="en-US" altLang="it-IT" sz="2000" dirty="0">
                <a:solidFill>
                  <a:srgbClr val="000066"/>
                </a:solidFill>
                <a:latin typeface="Calibri" panose="020F0502020204030204" pitchFamily="34" charset="0"/>
                <a:cs typeface="Tahoma" pitchFamily="34" charset="0"/>
                <a:sym typeface="Tahoma" pitchFamily="34" charset="0"/>
              </a:rPr>
              <a:t> </a:t>
            </a:r>
            <a:r>
              <a:rPr lang="en-US" altLang="it-IT" sz="2000" dirty="0" err="1">
                <a:solidFill>
                  <a:srgbClr val="000066"/>
                </a:solidFill>
                <a:latin typeface="Calibri" panose="020F0502020204030204" pitchFamily="34" charset="0"/>
                <a:cs typeface="Tahoma" pitchFamily="34" charset="0"/>
                <a:sym typeface="Tahoma" pitchFamily="34" charset="0"/>
              </a:rPr>
              <a:t>il</a:t>
            </a:r>
            <a:r>
              <a:rPr lang="en-US" altLang="it-IT" sz="2000" dirty="0">
                <a:solidFill>
                  <a:srgbClr val="000066"/>
                </a:solidFill>
                <a:latin typeface="Calibri" panose="020F0502020204030204" pitchFamily="34" charset="0"/>
                <a:cs typeface="Tahoma" pitchFamily="34" charset="0"/>
                <a:sym typeface="Tahoma" pitchFamily="34" charset="0"/>
              </a:rPr>
              <a:t> </a:t>
            </a:r>
            <a:r>
              <a:rPr lang="en-US" altLang="it-IT" sz="2000" dirty="0" err="1">
                <a:solidFill>
                  <a:srgbClr val="000066"/>
                </a:solidFill>
                <a:latin typeface="Calibri" panose="020F0502020204030204" pitchFamily="34" charset="0"/>
                <a:cs typeface="Tahoma" pitchFamily="34" charset="0"/>
                <a:sym typeface="Tahoma" pitchFamily="34" charset="0"/>
              </a:rPr>
              <a:t>terzo</a:t>
            </a:r>
            <a:r>
              <a:rPr lang="en-US" altLang="it-IT" sz="2000" dirty="0">
                <a:solidFill>
                  <a:srgbClr val="000066"/>
                </a:solidFill>
                <a:latin typeface="Calibri" panose="020F0502020204030204" pitchFamily="34" charset="0"/>
                <a:cs typeface="Tahoma" pitchFamily="34" charset="0"/>
                <a:sym typeface="Tahoma" pitchFamily="34" charset="0"/>
              </a:rPr>
              <a:t> shock </a:t>
            </a:r>
          </a:p>
          <a:p>
            <a:pPr eaLnBrk="1" hangingPunct="1">
              <a:lnSpc>
                <a:spcPct val="80000"/>
              </a:lnSpc>
              <a:spcBef>
                <a:spcPts val="1200"/>
              </a:spcBef>
              <a:buClrTx/>
              <a:buSzTx/>
              <a:buFontTx/>
              <a:buNone/>
            </a:pPr>
            <a:r>
              <a:rPr lang="en-US" altLang="it-IT" sz="2000" dirty="0">
                <a:solidFill>
                  <a:srgbClr val="000066"/>
                </a:solidFill>
                <a:latin typeface="Calibri" panose="020F0502020204030204" pitchFamily="34" charset="0"/>
                <a:sym typeface="Lucida Grande" charset="0"/>
              </a:rPr>
              <a:t>		</a:t>
            </a:r>
            <a:r>
              <a:rPr lang="en-US" altLang="it-IT" sz="2000" dirty="0" err="1">
                <a:solidFill>
                  <a:srgbClr val="000066"/>
                </a:solidFill>
                <a:latin typeface="Calibri" panose="020F0502020204030204" pitchFamily="34" charset="0"/>
                <a:cs typeface="Tahoma" pitchFamily="34" charset="0"/>
                <a:sym typeface="Tahoma" pitchFamily="34" charset="0"/>
              </a:rPr>
              <a:t>tachicardie</a:t>
            </a:r>
            <a:r>
              <a:rPr lang="en-US" altLang="it-IT" sz="2000" dirty="0">
                <a:solidFill>
                  <a:srgbClr val="000066"/>
                </a:solidFill>
                <a:latin typeface="Calibri" panose="020F0502020204030204" pitchFamily="34" charset="0"/>
                <a:cs typeface="Tahoma" pitchFamily="34" charset="0"/>
                <a:sym typeface="Tahoma" pitchFamily="34" charset="0"/>
              </a:rPr>
              <a:t> </a:t>
            </a:r>
            <a:r>
              <a:rPr lang="en-US" altLang="it-IT" sz="2000" dirty="0" err="1">
                <a:solidFill>
                  <a:srgbClr val="000066"/>
                </a:solidFill>
                <a:latin typeface="Calibri" panose="020F0502020204030204" pitchFamily="34" charset="0"/>
                <a:cs typeface="Tahoma" pitchFamily="34" charset="0"/>
                <a:sym typeface="Tahoma" pitchFamily="34" charset="0"/>
              </a:rPr>
              <a:t>emodinamicamente</a:t>
            </a:r>
            <a:r>
              <a:rPr lang="en-US" altLang="it-IT" sz="2000" dirty="0">
                <a:solidFill>
                  <a:srgbClr val="000066"/>
                </a:solidFill>
                <a:latin typeface="Calibri" panose="020F0502020204030204" pitchFamily="34" charset="0"/>
                <a:cs typeface="Tahoma" pitchFamily="34" charset="0"/>
                <a:sym typeface="Tahoma" pitchFamily="34" charset="0"/>
              </a:rPr>
              <a:t> </a:t>
            </a:r>
            <a:r>
              <a:rPr lang="en-US" altLang="it-IT" sz="2000" dirty="0" err="1">
                <a:solidFill>
                  <a:srgbClr val="000066"/>
                </a:solidFill>
                <a:latin typeface="Calibri" panose="020F0502020204030204" pitchFamily="34" charset="0"/>
                <a:cs typeface="Tahoma" pitchFamily="34" charset="0"/>
                <a:sym typeface="Tahoma" pitchFamily="34" charset="0"/>
              </a:rPr>
              <a:t>stabili</a:t>
            </a:r>
            <a:r>
              <a:rPr lang="en-US" altLang="it-IT" sz="2000" dirty="0">
                <a:solidFill>
                  <a:srgbClr val="000066"/>
                </a:solidFill>
                <a:latin typeface="Calibri" panose="020F0502020204030204" pitchFamily="34" charset="0"/>
                <a:cs typeface="Tahoma" pitchFamily="34" charset="0"/>
                <a:sym typeface="Tahoma" pitchFamily="34" charset="0"/>
              </a:rPr>
              <a:t> (TSV, TV)</a:t>
            </a:r>
            <a:r>
              <a:rPr lang="en-US" altLang="it-IT" sz="1400" dirty="0">
                <a:solidFill>
                  <a:srgbClr val="000066"/>
                </a:solidFill>
                <a:latin typeface="Calibri" panose="020F0502020204030204" pitchFamily="34" charset="0"/>
                <a:cs typeface="Tahoma" pitchFamily="34" charset="0"/>
                <a:sym typeface="Tahoma" pitchFamily="34" charset="0"/>
              </a:rPr>
              <a:t> </a:t>
            </a:r>
          </a:p>
          <a:p>
            <a:pPr eaLnBrk="1" hangingPunct="1">
              <a:lnSpc>
                <a:spcPct val="80000"/>
              </a:lnSpc>
              <a:spcBef>
                <a:spcPts val="1200"/>
              </a:spcBef>
              <a:buClr>
                <a:srgbClr val="000066"/>
              </a:buClr>
              <a:buFont typeface="Wingdings" pitchFamily="2" charset="2"/>
              <a:buChar char="q"/>
            </a:pPr>
            <a:r>
              <a:rPr lang="en-US" altLang="it-IT" sz="2000" dirty="0">
                <a:solidFill>
                  <a:srgbClr val="000066"/>
                </a:solidFill>
                <a:latin typeface="Calibri" panose="020F0502020204030204" pitchFamily="34" charset="0"/>
                <a:cs typeface="Tahoma" pitchFamily="34" charset="0"/>
                <a:sym typeface="Tahoma" pitchFamily="34" charset="0"/>
              </a:rPr>
              <a:t> Dose:  IV, IO: 5 mg/Kg (</a:t>
            </a:r>
            <a:r>
              <a:rPr lang="en-US" altLang="it-IT" sz="2000" dirty="0" err="1">
                <a:solidFill>
                  <a:srgbClr val="000066"/>
                </a:solidFill>
                <a:latin typeface="Calibri" panose="020F0502020204030204" pitchFamily="34" charset="0"/>
                <a:cs typeface="Tahoma" pitchFamily="34" charset="0"/>
                <a:sym typeface="Tahoma" pitchFamily="34" charset="0"/>
              </a:rPr>
              <a:t>infusione</a:t>
            </a:r>
            <a:r>
              <a:rPr lang="en-US" altLang="it-IT" sz="2000" dirty="0">
                <a:solidFill>
                  <a:srgbClr val="000066"/>
                </a:solidFill>
                <a:latin typeface="Calibri" panose="020F0502020204030204" pitchFamily="34" charset="0"/>
                <a:cs typeface="Tahoma" pitchFamily="34" charset="0"/>
                <a:sym typeface="Tahoma" pitchFamily="34" charset="0"/>
              </a:rPr>
              <a:t> </a:t>
            </a:r>
            <a:r>
              <a:rPr lang="en-US" altLang="it-IT" sz="2000" u="sng" dirty="0" err="1">
                <a:solidFill>
                  <a:srgbClr val="000066"/>
                </a:solidFill>
                <a:latin typeface="Calibri" panose="020F0502020204030204" pitchFamily="34" charset="0"/>
                <a:cs typeface="Tahoma" pitchFamily="34" charset="0"/>
                <a:sym typeface="Tahoma" pitchFamily="34" charset="0"/>
              </a:rPr>
              <a:t>lenta</a:t>
            </a:r>
            <a:r>
              <a:rPr lang="en-US" altLang="it-IT" sz="2000" dirty="0">
                <a:solidFill>
                  <a:srgbClr val="000066"/>
                </a:solidFill>
                <a:latin typeface="Calibri" panose="020F0502020204030204" pitchFamily="34" charset="0"/>
                <a:cs typeface="Tahoma" pitchFamily="34" charset="0"/>
                <a:sym typeface="Tahoma" pitchFamily="34" charset="0"/>
              </a:rPr>
              <a:t> se </a:t>
            </a:r>
            <a:r>
              <a:rPr lang="en-US" altLang="it-IT" sz="2000" dirty="0" err="1">
                <a:solidFill>
                  <a:srgbClr val="000066"/>
                </a:solidFill>
                <a:latin typeface="Calibri" panose="020F0502020204030204" pitchFamily="34" charset="0"/>
                <a:cs typeface="Tahoma" pitchFamily="34" charset="0"/>
                <a:sym typeface="Tahoma" pitchFamily="34" charset="0"/>
              </a:rPr>
              <a:t>polso</a:t>
            </a:r>
            <a:r>
              <a:rPr lang="en-US" altLang="it-IT" sz="2000" dirty="0">
                <a:solidFill>
                  <a:srgbClr val="000066"/>
                </a:solidFill>
                <a:latin typeface="Calibri" panose="020F0502020204030204" pitchFamily="34" charset="0"/>
                <a:cs typeface="Tahoma" pitchFamily="34" charset="0"/>
                <a:sym typeface="Tahoma" pitchFamily="34" charset="0"/>
              </a:rPr>
              <a:t> </a:t>
            </a:r>
            <a:r>
              <a:rPr lang="en-US" altLang="it-IT" sz="2000" dirty="0" err="1">
                <a:solidFill>
                  <a:srgbClr val="000066"/>
                </a:solidFill>
                <a:latin typeface="Calibri" panose="020F0502020204030204" pitchFamily="34" charset="0"/>
                <a:cs typeface="Tahoma" pitchFamily="34" charset="0"/>
                <a:sym typeface="Tahoma" pitchFamily="34" charset="0"/>
              </a:rPr>
              <a:t>presente</a:t>
            </a:r>
            <a:r>
              <a:rPr lang="en-US" altLang="it-IT" sz="2000" dirty="0">
                <a:solidFill>
                  <a:srgbClr val="000066"/>
                </a:solidFill>
                <a:latin typeface="Calibri" panose="020F0502020204030204" pitchFamily="34" charset="0"/>
                <a:cs typeface="Tahoma" pitchFamily="34" charset="0"/>
                <a:sym typeface="Tahoma" pitchFamily="34" charset="0"/>
              </a:rPr>
              <a:t>) </a:t>
            </a:r>
          </a:p>
          <a:p>
            <a:pPr eaLnBrk="1" hangingPunct="1">
              <a:lnSpc>
                <a:spcPct val="80000"/>
              </a:lnSpc>
              <a:spcBef>
                <a:spcPts val="1200"/>
              </a:spcBef>
              <a:buClr>
                <a:srgbClr val="000066"/>
              </a:buClr>
              <a:buSzPct val="60000"/>
              <a:buFont typeface="Wingdings" pitchFamily="2" charset="2"/>
              <a:buChar char="q"/>
            </a:pPr>
            <a:r>
              <a:rPr lang="en-US" altLang="it-IT" sz="2000" b="1" dirty="0">
                <a:solidFill>
                  <a:srgbClr val="000066"/>
                </a:solidFill>
                <a:latin typeface="Calibri" panose="020F0502020204030204" pitchFamily="34" charset="0"/>
                <a:cs typeface="Tahoma" pitchFamily="34" charset="0"/>
                <a:sym typeface="Tahoma" pitchFamily="34" charset="0"/>
              </a:rPr>
              <a:t> Dose </a:t>
            </a:r>
            <a:r>
              <a:rPr lang="en-US" altLang="it-IT" sz="2000" b="1" dirty="0" err="1">
                <a:solidFill>
                  <a:srgbClr val="000066"/>
                </a:solidFill>
                <a:latin typeface="Calibri" panose="020F0502020204030204" pitchFamily="34" charset="0"/>
                <a:cs typeface="Tahoma" pitchFamily="34" charset="0"/>
                <a:sym typeface="Tahoma" pitchFamily="34" charset="0"/>
              </a:rPr>
              <a:t>massima</a:t>
            </a:r>
            <a:r>
              <a:rPr lang="en-US" altLang="it-IT" sz="2000" dirty="0">
                <a:solidFill>
                  <a:srgbClr val="000066"/>
                </a:solidFill>
                <a:latin typeface="Calibri" panose="020F0502020204030204" pitchFamily="34" charset="0"/>
                <a:cs typeface="Tahoma" pitchFamily="34" charset="0"/>
                <a:sym typeface="Tahoma" pitchFamily="34" charset="0"/>
              </a:rPr>
              <a:t>: 300 mg. EV-IO</a:t>
            </a:r>
          </a:p>
          <a:p>
            <a:pPr eaLnBrk="1" hangingPunct="1">
              <a:lnSpc>
                <a:spcPct val="80000"/>
              </a:lnSpc>
              <a:spcBef>
                <a:spcPts val="1200"/>
              </a:spcBef>
              <a:buClr>
                <a:srgbClr val="000066"/>
              </a:buClr>
              <a:buSzPct val="60000"/>
              <a:buFont typeface="Wingdings" pitchFamily="2" charset="2"/>
              <a:buChar char="q"/>
            </a:pPr>
            <a:r>
              <a:rPr lang="en-US" altLang="it-IT" sz="2000" b="1" dirty="0">
                <a:solidFill>
                  <a:srgbClr val="000066"/>
                </a:solidFill>
                <a:latin typeface="Calibri" panose="020F0502020204030204" pitchFamily="34" charset="0"/>
                <a:cs typeface="Tahoma" pitchFamily="34" charset="0"/>
                <a:sym typeface="Tahoma" pitchFamily="34" charset="0"/>
              </a:rPr>
              <a:t> </a:t>
            </a:r>
            <a:r>
              <a:rPr lang="en-US" altLang="it-IT" sz="2000" b="1" dirty="0" err="1">
                <a:solidFill>
                  <a:srgbClr val="000066"/>
                </a:solidFill>
                <a:latin typeface="Calibri" panose="020F0502020204030204" pitchFamily="34" charset="0"/>
                <a:cs typeface="Tahoma" pitchFamily="34" charset="0"/>
                <a:sym typeface="Tahoma" pitchFamily="34" charset="0"/>
              </a:rPr>
              <a:t>Effetti</a:t>
            </a:r>
            <a:r>
              <a:rPr lang="en-US" altLang="it-IT" sz="2000" b="1" dirty="0">
                <a:solidFill>
                  <a:srgbClr val="000066"/>
                </a:solidFill>
                <a:latin typeface="Calibri" panose="020F0502020204030204" pitchFamily="34" charset="0"/>
                <a:cs typeface="Tahoma" pitchFamily="34" charset="0"/>
                <a:sym typeface="Tahoma" pitchFamily="34" charset="0"/>
              </a:rPr>
              <a:t> </a:t>
            </a:r>
            <a:r>
              <a:rPr lang="en-US" altLang="it-IT" sz="2000" b="1" dirty="0" err="1">
                <a:solidFill>
                  <a:srgbClr val="000066"/>
                </a:solidFill>
                <a:latin typeface="Calibri" panose="020F0502020204030204" pitchFamily="34" charset="0"/>
                <a:cs typeface="Tahoma" pitchFamily="34" charset="0"/>
                <a:sym typeface="Tahoma" pitchFamily="34" charset="0"/>
              </a:rPr>
              <a:t>indesiderati</a:t>
            </a:r>
            <a:r>
              <a:rPr lang="en-US" altLang="it-IT" sz="2000" dirty="0">
                <a:solidFill>
                  <a:srgbClr val="000066"/>
                </a:solidFill>
                <a:latin typeface="Calibri" panose="020F0502020204030204" pitchFamily="34" charset="0"/>
                <a:cs typeface="Tahoma" pitchFamily="34" charset="0"/>
                <a:sym typeface="Tahoma" pitchFamily="34" charset="0"/>
              </a:rPr>
              <a:t>: </a:t>
            </a:r>
            <a:r>
              <a:rPr lang="en-US" altLang="it-IT" sz="2000" dirty="0" err="1">
                <a:solidFill>
                  <a:srgbClr val="000066"/>
                </a:solidFill>
                <a:latin typeface="Calibri" panose="020F0502020204030204" pitchFamily="34" charset="0"/>
                <a:cs typeface="Tahoma" pitchFamily="34" charset="0"/>
                <a:sym typeface="Tahoma" pitchFamily="34" charset="0"/>
              </a:rPr>
              <a:t>ipotensione</a:t>
            </a:r>
            <a:r>
              <a:rPr lang="en-US" altLang="it-IT" sz="2000" dirty="0">
                <a:solidFill>
                  <a:srgbClr val="000066"/>
                </a:solidFill>
                <a:latin typeface="Calibri" panose="020F0502020204030204" pitchFamily="34" charset="0"/>
                <a:cs typeface="Tahoma" pitchFamily="34" charset="0"/>
                <a:sym typeface="Tahoma" pitchFamily="34" charset="0"/>
              </a:rPr>
              <a:t>, </a:t>
            </a:r>
            <a:r>
              <a:rPr lang="en-US" altLang="it-IT" sz="2000" dirty="0" err="1">
                <a:solidFill>
                  <a:srgbClr val="000066"/>
                </a:solidFill>
                <a:latin typeface="Calibri" panose="020F0502020204030204" pitchFamily="34" charset="0"/>
                <a:cs typeface="Tahoma" pitchFamily="34" charset="0"/>
                <a:sym typeface="Tahoma" pitchFamily="34" charset="0"/>
              </a:rPr>
              <a:t>bradicardia</a:t>
            </a:r>
            <a:r>
              <a:rPr lang="en-US" altLang="it-IT" sz="2000" dirty="0">
                <a:solidFill>
                  <a:srgbClr val="000066"/>
                </a:solidFill>
                <a:latin typeface="Calibri" panose="020F0502020204030204" pitchFamily="34" charset="0"/>
                <a:cs typeface="Tahoma" pitchFamily="34" charset="0"/>
                <a:sym typeface="Tahoma" pitchFamily="34" charset="0"/>
              </a:rPr>
              <a:t>, </a:t>
            </a:r>
            <a:r>
              <a:rPr lang="en-US" altLang="it-IT" sz="2000" dirty="0" err="1">
                <a:solidFill>
                  <a:srgbClr val="000066"/>
                </a:solidFill>
                <a:latin typeface="Calibri" panose="020F0502020204030204" pitchFamily="34" charset="0"/>
                <a:cs typeface="Tahoma" pitchFamily="34" charset="0"/>
                <a:sym typeface="Tahoma" pitchFamily="34" charset="0"/>
              </a:rPr>
              <a:t>tromboflebiti</a:t>
            </a:r>
            <a:r>
              <a:rPr lang="en-US" altLang="it-IT" sz="2000" dirty="0">
                <a:solidFill>
                  <a:srgbClr val="000066"/>
                </a:solidFill>
                <a:latin typeface="Calibri" panose="020F0502020204030204" pitchFamily="34" charset="0"/>
                <a:cs typeface="Tahoma" pitchFamily="34" charset="0"/>
                <a:sym typeface="Tahoma" pitchFamily="34" charset="0"/>
              </a:rPr>
              <a:t>.</a:t>
            </a:r>
          </a:p>
          <a:p>
            <a:pPr eaLnBrk="1" hangingPunct="1">
              <a:lnSpc>
                <a:spcPct val="80000"/>
              </a:lnSpc>
              <a:spcBef>
                <a:spcPts val="500"/>
              </a:spcBef>
              <a:buClrTx/>
              <a:buSzTx/>
              <a:buFontTx/>
              <a:buNone/>
            </a:pPr>
            <a:endParaRPr lang="en-US" altLang="it-IT" sz="800" dirty="0">
              <a:solidFill>
                <a:srgbClr val="000066"/>
              </a:solidFill>
              <a:latin typeface="Calibri" panose="020F0502020204030204" pitchFamily="34" charset="0"/>
              <a:sym typeface="Tahoma" pitchFamily="34" charset="0"/>
            </a:endParaRPr>
          </a:p>
          <a:p>
            <a:pPr eaLnBrk="1" hangingPunct="1">
              <a:lnSpc>
                <a:spcPct val="80000"/>
              </a:lnSpc>
              <a:spcBef>
                <a:spcPts val="1200"/>
              </a:spcBef>
              <a:buClr>
                <a:srgbClr val="000066"/>
              </a:buClr>
              <a:buFont typeface="Wingdings" pitchFamily="2" charset="2"/>
              <a:buChar char="q"/>
            </a:pPr>
            <a:r>
              <a:rPr lang="en-US" altLang="it-IT" sz="2000" dirty="0">
                <a:solidFill>
                  <a:srgbClr val="000066"/>
                </a:solidFill>
                <a:latin typeface="Calibri" panose="020F0502020204030204" pitchFamily="34" charset="0"/>
                <a:cs typeface="Tahoma" pitchFamily="34" charset="0"/>
                <a:sym typeface="Tahoma" pitchFamily="34" charset="0"/>
              </a:rPr>
              <a:t> Non </a:t>
            </a:r>
            <a:r>
              <a:rPr lang="en-US" altLang="it-IT" sz="2000" dirty="0" err="1">
                <a:solidFill>
                  <a:srgbClr val="000066"/>
                </a:solidFill>
                <a:latin typeface="Calibri" panose="020F0502020204030204" pitchFamily="34" charset="0"/>
                <a:cs typeface="Tahoma" pitchFamily="34" charset="0"/>
                <a:sym typeface="Tahoma" pitchFamily="34" charset="0"/>
              </a:rPr>
              <a:t>associare</a:t>
            </a:r>
            <a:r>
              <a:rPr lang="en-US" altLang="it-IT" sz="2000" dirty="0">
                <a:solidFill>
                  <a:srgbClr val="000066"/>
                </a:solidFill>
                <a:latin typeface="Calibri" panose="020F0502020204030204" pitchFamily="34" charset="0"/>
                <a:cs typeface="Tahoma" pitchFamily="34" charset="0"/>
                <a:sym typeface="Tahoma" pitchFamily="34" charset="0"/>
              </a:rPr>
              <a:t> ad </a:t>
            </a:r>
            <a:r>
              <a:rPr lang="en-US" altLang="it-IT" sz="2000" dirty="0" err="1">
                <a:solidFill>
                  <a:srgbClr val="000066"/>
                </a:solidFill>
                <a:latin typeface="Calibri" panose="020F0502020204030204" pitchFamily="34" charset="0"/>
                <a:cs typeface="Tahoma" pitchFamily="34" charset="0"/>
                <a:sym typeface="Tahoma" pitchFamily="34" charset="0"/>
              </a:rPr>
              <a:t>altri</a:t>
            </a:r>
            <a:r>
              <a:rPr lang="en-US" altLang="it-IT" sz="2000" dirty="0">
                <a:solidFill>
                  <a:srgbClr val="000066"/>
                </a:solidFill>
                <a:latin typeface="Calibri" panose="020F0502020204030204" pitchFamily="34" charset="0"/>
                <a:cs typeface="Tahoma" pitchFamily="34" charset="0"/>
                <a:sym typeface="Tahoma" pitchFamily="34" charset="0"/>
              </a:rPr>
              <a:t> </a:t>
            </a:r>
            <a:r>
              <a:rPr lang="en-US" altLang="it-IT" sz="2000" dirty="0" err="1">
                <a:solidFill>
                  <a:srgbClr val="000066"/>
                </a:solidFill>
                <a:latin typeface="Calibri" panose="020F0502020204030204" pitchFamily="34" charset="0"/>
                <a:cs typeface="Tahoma" pitchFamily="34" charset="0"/>
                <a:sym typeface="Tahoma" pitchFamily="34" charset="0"/>
              </a:rPr>
              <a:t>antiaritmici</a:t>
            </a:r>
            <a:r>
              <a:rPr lang="en-US" altLang="it-IT" sz="2000" dirty="0">
                <a:solidFill>
                  <a:srgbClr val="000066"/>
                </a:solidFill>
                <a:latin typeface="Calibri" panose="020F0502020204030204" pitchFamily="34" charset="0"/>
                <a:cs typeface="Tahoma" pitchFamily="34" charset="0"/>
                <a:sym typeface="Tahoma" pitchFamily="34" charset="0"/>
              </a:rPr>
              <a:t> (procainamide). </a:t>
            </a:r>
          </a:p>
          <a:p>
            <a:pPr eaLnBrk="1" hangingPunct="1">
              <a:lnSpc>
                <a:spcPct val="80000"/>
              </a:lnSpc>
              <a:spcBef>
                <a:spcPts val="1200"/>
              </a:spcBef>
              <a:buClr>
                <a:srgbClr val="000066"/>
              </a:buClr>
              <a:buFont typeface="Wingdings" pitchFamily="2" charset="2"/>
              <a:buChar char="q"/>
            </a:pPr>
            <a:r>
              <a:rPr lang="en-US" altLang="it-IT" sz="2000" dirty="0">
                <a:solidFill>
                  <a:srgbClr val="000066"/>
                </a:solidFill>
                <a:latin typeface="Calibri" panose="020F0502020204030204" pitchFamily="34" charset="0"/>
                <a:cs typeface="Tahoma" pitchFamily="34" charset="0"/>
                <a:sym typeface="Tahoma" pitchFamily="34" charset="0"/>
              </a:rPr>
              <a:t> Se vi è </a:t>
            </a:r>
            <a:r>
              <a:rPr lang="en-US" altLang="it-IT" sz="2000" dirty="0" err="1">
                <a:solidFill>
                  <a:srgbClr val="000066"/>
                </a:solidFill>
                <a:latin typeface="Calibri" panose="020F0502020204030204" pitchFamily="34" charset="0"/>
                <a:cs typeface="Tahoma" pitchFamily="34" charset="0"/>
                <a:sym typeface="Tahoma" pitchFamily="34" charset="0"/>
              </a:rPr>
              <a:t>ritorno</a:t>
            </a:r>
            <a:r>
              <a:rPr lang="en-US" altLang="it-IT" sz="2000" dirty="0">
                <a:solidFill>
                  <a:srgbClr val="000066"/>
                </a:solidFill>
                <a:latin typeface="Calibri" panose="020F0502020204030204" pitchFamily="34" charset="0"/>
                <a:cs typeface="Tahoma" pitchFamily="34" charset="0"/>
                <a:sym typeface="Tahoma" pitchFamily="34" charset="0"/>
              </a:rPr>
              <a:t> a </a:t>
            </a:r>
            <a:r>
              <a:rPr lang="en-US" altLang="it-IT" sz="2000" dirty="0" err="1">
                <a:solidFill>
                  <a:srgbClr val="000066"/>
                </a:solidFill>
                <a:latin typeface="Calibri" panose="020F0502020204030204" pitchFamily="34" charset="0"/>
                <a:cs typeface="Tahoma" pitchFamily="34" charset="0"/>
                <a:sym typeface="Tahoma" pitchFamily="34" charset="0"/>
              </a:rPr>
              <a:t>ritmo</a:t>
            </a:r>
            <a:r>
              <a:rPr lang="en-US" altLang="it-IT" sz="2000" dirty="0">
                <a:solidFill>
                  <a:srgbClr val="000066"/>
                </a:solidFill>
                <a:latin typeface="Calibri" panose="020F0502020204030204" pitchFamily="34" charset="0"/>
                <a:cs typeface="Tahoma" pitchFamily="34" charset="0"/>
                <a:sym typeface="Tahoma" pitchFamily="34" charset="0"/>
              </a:rPr>
              <a:t> </a:t>
            </a:r>
            <a:r>
              <a:rPr lang="en-US" altLang="it-IT" sz="2000" dirty="0" err="1">
                <a:solidFill>
                  <a:srgbClr val="000066"/>
                </a:solidFill>
                <a:latin typeface="Calibri" panose="020F0502020204030204" pitchFamily="34" charset="0"/>
                <a:cs typeface="Tahoma" pitchFamily="34" charset="0"/>
                <a:sym typeface="Tahoma" pitchFamily="34" charset="0"/>
              </a:rPr>
              <a:t>sinusale</a:t>
            </a:r>
            <a:r>
              <a:rPr lang="en-US" altLang="it-IT" sz="2000" dirty="0">
                <a:solidFill>
                  <a:srgbClr val="000066"/>
                </a:solidFill>
                <a:latin typeface="Calibri" panose="020F0502020204030204" pitchFamily="34" charset="0"/>
                <a:cs typeface="Tahoma" pitchFamily="34" charset="0"/>
                <a:sym typeface="Tahoma" pitchFamily="34" charset="0"/>
              </a:rPr>
              <a:t> e </a:t>
            </a:r>
            <a:r>
              <a:rPr lang="en-US" altLang="it-IT" sz="2000" dirty="0" err="1">
                <a:solidFill>
                  <a:srgbClr val="000066"/>
                </a:solidFill>
                <a:latin typeface="Calibri" panose="020F0502020204030204" pitchFamily="34" charset="0"/>
                <a:cs typeface="Tahoma" pitchFamily="34" charset="0"/>
                <a:sym typeface="Tahoma" pitchFamily="34" charset="0"/>
              </a:rPr>
              <a:t>successiva</a:t>
            </a:r>
            <a:r>
              <a:rPr lang="en-US" altLang="it-IT" sz="2000" dirty="0">
                <a:solidFill>
                  <a:srgbClr val="000066"/>
                </a:solidFill>
                <a:latin typeface="Calibri" panose="020F0502020204030204" pitchFamily="34" charset="0"/>
                <a:cs typeface="Tahoma" pitchFamily="34" charset="0"/>
                <a:sym typeface="Tahoma" pitchFamily="34" charset="0"/>
              </a:rPr>
              <a:t> </a:t>
            </a:r>
            <a:r>
              <a:rPr lang="en-US" altLang="it-IT" sz="2000" dirty="0" err="1">
                <a:solidFill>
                  <a:srgbClr val="000066"/>
                </a:solidFill>
                <a:latin typeface="Calibri" panose="020F0502020204030204" pitchFamily="34" charset="0"/>
                <a:cs typeface="Tahoma" pitchFamily="34" charset="0"/>
                <a:sym typeface="Tahoma" pitchFamily="34" charset="0"/>
              </a:rPr>
              <a:t>ricorrenza</a:t>
            </a:r>
            <a:r>
              <a:rPr lang="en-US" altLang="it-IT" sz="2000" dirty="0">
                <a:solidFill>
                  <a:srgbClr val="000066"/>
                </a:solidFill>
                <a:latin typeface="Calibri" panose="020F0502020204030204" pitchFamily="34" charset="0"/>
                <a:cs typeface="Tahoma" pitchFamily="34" charset="0"/>
                <a:sym typeface="Tahoma" pitchFamily="34" charset="0"/>
              </a:rPr>
              <a:t> </a:t>
            </a:r>
            <a:r>
              <a:rPr lang="en-US" altLang="it-IT" sz="2000" dirty="0" err="1">
                <a:solidFill>
                  <a:srgbClr val="000066"/>
                </a:solidFill>
                <a:latin typeface="Calibri" panose="020F0502020204030204" pitchFamily="34" charset="0"/>
                <a:cs typeface="Tahoma" pitchFamily="34" charset="0"/>
                <a:sym typeface="Tahoma" pitchFamily="34" charset="0"/>
              </a:rPr>
              <a:t>della</a:t>
            </a:r>
            <a:r>
              <a:rPr lang="en-US" altLang="it-IT" sz="2000" dirty="0">
                <a:solidFill>
                  <a:srgbClr val="000066"/>
                </a:solidFill>
                <a:latin typeface="Calibri" panose="020F0502020204030204" pitchFamily="34" charset="0"/>
                <a:cs typeface="Tahoma" pitchFamily="34" charset="0"/>
                <a:sym typeface="Tahoma" pitchFamily="34" charset="0"/>
              </a:rPr>
              <a:t> FV/TV, </a:t>
            </a:r>
            <a:r>
              <a:rPr lang="en-US" altLang="it-IT" sz="2000" dirty="0" err="1">
                <a:solidFill>
                  <a:srgbClr val="000066"/>
                </a:solidFill>
                <a:latin typeface="Calibri" panose="020F0502020204030204" pitchFamily="34" charset="0"/>
                <a:cs typeface="Tahoma" pitchFamily="34" charset="0"/>
                <a:sym typeface="Tahoma" pitchFamily="34" charset="0"/>
              </a:rPr>
              <a:t>somministrare</a:t>
            </a:r>
            <a:r>
              <a:rPr lang="en-US" altLang="it-IT" sz="2000" dirty="0">
                <a:solidFill>
                  <a:srgbClr val="000066"/>
                </a:solidFill>
                <a:latin typeface="Calibri" panose="020F0502020204030204" pitchFamily="34" charset="0"/>
                <a:cs typeface="Tahoma" pitchFamily="34" charset="0"/>
                <a:sym typeface="Tahoma" pitchFamily="34" charset="0"/>
              </a:rPr>
              <a:t> </a:t>
            </a:r>
            <a:r>
              <a:rPr lang="en-US" altLang="it-IT" sz="2000" dirty="0" err="1">
                <a:solidFill>
                  <a:srgbClr val="000066"/>
                </a:solidFill>
                <a:latin typeface="Calibri" panose="020F0502020204030204" pitchFamily="34" charset="0"/>
                <a:cs typeface="Tahoma" pitchFamily="34" charset="0"/>
                <a:sym typeface="Tahoma" pitchFamily="34" charset="0"/>
              </a:rPr>
              <a:t>Amiodarone</a:t>
            </a:r>
            <a:r>
              <a:rPr lang="en-US" altLang="it-IT" sz="2000" dirty="0">
                <a:solidFill>
                  <a:srgbClr val="000066"/>
                </a:solidFill>
                <a:latin typeface="Calibri" panose="020F0502020204030204" pitchFamily="34" charset="0"/>
                <a:cs typeface="Tahoma" pitchFamily="34" charset="0"/>
                <a:sym typeface="Tahoma" pitchFamily="34" charset="0"/>
              </a:rPr>
              <a:t> pre-</a:t>
            </a:r>
            <a:r>
              <a:rPr lang="en-US" altLang="it-IT" sz="2000" dirty="0" err="1">
                <a:solidFill>
                  <a:srgbClr val="000066"/>
                </a:solidFill>
                <a:latin typeface="Calibri" panose="020F0502020204030204" pitchFamily="34" charset="0"/>
                <a:cs typeface="Tahoma" pitchFamily="34" charset="0"/>
                <a:sym typeface="Tahoma" pitchFamily="34" charset="0"/>
              </a:rPr>
              <a:t>defibrillazione</a:t>
            </a:r>
            <a:r>
              <a:rPr lang="en-US" altLang="it-IT" sz="2000" dirty="0">
                <a:solidFill>
                  <a:srgbClr val="000066"/>
                </a:solidFill>
                <a:latin typeface="Calibri" panose="020F0502020204030204" pitchFamily="34" charset="0"/>
                <a:cs typeface="Tahoma" pitchFamily="34" charset="0"/>
                <a:sym typeface="Tahoma" pitchFamily="34" charset="0"/>
              </a:rPr>
              <a:t>, </a:t>
            </a:r>
            <a:r>
              <a:rPr lang="en-US" altLang="it-IT" sz="2000" dirty="0" err="1">
                <a:solidFill>
                  <a:srgbClr val="000066"/>
                </a:solidFill>
                <a:latin typeface="Calibri" panose="020F0502020204030204" pitchFamily="34" charset="0"/>
                <a:cs typeface="Tahoma" pitchFamily="34" charset="0"/>
                <a:sym typeface="Tahoma" pitchFamily="34" charset="0"/>
              </a:rPr>
              <a:t>seguito</a:t>
            </a:r>
            <a:r>
              <a:rPr lang="en-US" altLang="it-IT" sz="2000" dirty="0">
                <a:solidFill>
                  <a:srgbClr val="000066"/>
                </a:solidFill>
                <a:latin typeface="Calibri" panose="020F0502020204030204" pitchFamily="34" charset="0"/>
                <a:cs typeface="Tahoma" pitchFamily="34" charset="0"/>
                <a:sym typeface="Tahoma" pitchFamily="34" charset="0"/>
              </a:rPr>
              <a:t> da </a:t>
            </a:r>
            <a:r>
              <a:rPr lang="en-US" altLang="it-IT" sz="2000" dirty="0" err="1">
                <a:solidFill>
                  <a:srgbClr val="000066"/>
                </a:solidFill>
                <a:latin typeface="Calibri" panose="020F0502020204030204" pitchFamily="34" charset="0"/>
                <a:cs typeface="Tahoma" pitchFamily="34" charset="0"/>
                <a:sym typeface="Tahoma" pitchFamily="34" charset="0"/>
              </a:rPr>
              <a:t>infusione</a:t>
            </a:r>
            <a:r>
              <a:rPr lang="en-US" altLang="it-IT" sz="2000" dirty="0">
                <a:solidFill>
                  <a:srgbClr val="000066"/>
                </a:solidFill>
                <a:latin typeface="Calibri" panose="020F0502020204030204" pitchFamily="34" charset="0"/>
                <a:cs typeface="Tahoma" pitchFamily="34" charset="0"/>
                <a:sym typeface="Tahoma" pitchFamily="34" charset="0"/>
              </a:rPr>
              <a:t> continua </a:t>
            </a:r>
            <a:r>
              <a:rPr lang="en-US" altLang="it-IT" sz="2000" dirty="0" err="1">
                <a:solidFill>
                  <a:srgbClr val="000066"/>
                </a:solidFill>
                <a:latin typeface="Calibri" panose="020F0502020204030204" pitchFamily="34" charset="0"/>
                <a:cs typeface="Tahoma" pitchFamily="34" charset="0"/>
                <a:sym typeface="Tahoma" pitchFamily="34" charset="0"/>
              </a:rPr>
              <a:t>dello</a:t>
            </a:r>
            <a:r>
              <a:rPr lang="en-US" altLang="it-IT" sz="2000" dirty="0">
                <a:solidFill>
                  <a:srgbClr val="000066"/>
                </a:solidFill>
                <a:latin typeface="Calibri" panose="020F0502020204030204" pitchFamily="34" charset="0"/>
                <a:cs typeface="Tahoma" pitchFamily="34" charset="0"/>
                <a:sym typeface="Tahoma" pitchFamily="34" charset="0"/>
              </a:rPr>
              <a:t> </a:t>
            </a:r>
            <a:r>
              <a:rPr lang="en-US" altLang="it-IT" sz="2000" dirty="0" err="1">
                <a:solidFill>
                  <a:srgbClr val="000066"/>
                </a:solidFill>
                <a:latin typeface="Calibri" panose="020F0502020204030204" pitchFamily="34" charset="0"/>
                <a:cs typeface="Tahoma" pitchFamily="34" charset="0"/>
                <a:sym typeface="Tahoma" pitchFamily="34" charset="0"/>
              </a:rPr>
              <a:t>stesso</a:t>
            </a:r>
            <a:r>
              <a:rPr lang="en-US" altLang="it-IT" sz="2000" dirty="0">
                <a:solidFill>
                  <a:srgbClr val="000066"/>
                </a:solidFill>
                <a:latin typeface="Calibri" panose="020F0502020204030204" pitchFamily="34" charset="0"/>
                <a:cs typeface="Tahoma" pitchFamily="34" charset="0"/>
                <a:sym typeface="Tahoma" pitchFamily="34" charset="0"/>
              </a:rPr>
              <a:t> </a:t>
            </a:r>
            <a:r>
              <a:rPr lang="en-US" altLang="it-IT" sz="2000" dirty="0" err="1">
                <a:solidFill>
                  <a:srgbClr val="000066"/>
                </a:solidFill>
                <a:latin typeface="Calibri" panose="020F0502020204030204" pitchFamily="34" charset="0"/>
                <a:cs typeface="Tahoma" pitchFamily="34" charset="0"/>
                <a:sym typeface="Tahoma" pitchFamily="34" charset="0"/>
              </a:rPr>
              <a:t>farmaco</a:t>
            </a:r>
            <a:r>
              <a:rPr lang="en-US" altLang="it-IT" sz="2000" dirty="0">
                <a:solidFill>
                  <a:srgbClr val="000066"/>
                </a:solidFill>
                <a:latin typeface="Calibri" panose="020F0502020204030204" pitchFamily="34" charset="0"/>
                <a:cs typeface="Tahoma" pitchFamily="34" charset="0"/>
                <a:sym typeface="Tahoma" pitchFamily="34" charset="0"/>
              </a:rPr>
              <a:t> </a:t>
            </a:r>
          </a:p>
        </p:txBody>
      </p:sp>
      <p:sp>
        <p:nvSpPr>
          <p:cNvPr id="144387" name="Rectangle 2"/>
          <p:cNvSpPr>
            <a:spLocks/>
          </p:cNvSpPr>
          <p:nvPr/>
        </p:nvSpPr>
        <p:spPr bwMode="auto">
          <a:xfrm>
            <a:off x="541867" y="457200"/>
            <a:ext cx="7800622" cy="67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40640" bIns="0" anchor="ctr"/>
          <a:lstStyle>
            <a:lvl1pPr marL="39688" eaLnBrk="0" hangingPunct="0">
              <a:spcBef>
                <a:spcPts val="700"/>
              </a:spcBef>
              <a:buClr>
                <a:srgbClr val="000000"/>
              </a:buClr>
              <a:buSzPct val="100000"/>
              <a:buFont typeface="Times New Roman" pitchFamily="18" charset="0"/>
              <a:buChar char="•"/>
              <a:defRPr sz="3200">
                <a:solidFill>
                  <a:schemeClr val="tx1"/>
                </a:solidFill>
                <a:latin typeface="Times New Roman" pitchFamily="18" charset="0"/>
                <a:sym typeface="Times New Roman" pitchFamily="18" charset="0"/>
              </a:defRPr>
            </a:lvl1pPr>
            <a:lvl2pPr marL="742950" indent="-285750" eaLnBrk="0" hangingPunct="0">
              <a:spcBef>
                <a:spcPts val="600"/>
              </a:spcBef>
              <a:buClr>
                <a:srgbClr val="000000"/>
              </a:buClr>
              <a:buSzPct val="100000"/>
              <a:buFont typeface="Times New Roman" pitchFamily="18" charset="0"/>
              <a:buChar char="–"/>
              <a:defRPr sz="2800">
                <a:solidFill>
                  <a:schemeClr val="tx1"/>
                </a:solidFill>
                <a:latin typeface="Times New Roman" pitchFamily="18" charset="0"/>
                <a:sym typeface="Times New Roman" pitchFamily="18" charset="0"/>
              </a:defRPr>
            </a:lvl2pPr>
            <a:lvl3pPr marL="1143000" indent="-228600" eaLnBrk="0" hangingPunct="0">
              <a:spcBef>
                <a:spcPts val="500"/>
              </a:spcBef>
              <a:buClr>
                <a:srgbClr val="000000"/>
              </a:buClr>
              <a:buSzPct val="100000"/>
              <a:buFont typeface="Times New Roman" pitchFamily="18" charset="0"/>
              <a:buChar char="•"/>
              <a:defRPr sz="2400">
                <a:solidFill>
                  <a:schemeClr val="tx1"/>
                </a:solidFill>
                <a:latin typeface="Times New Roman" pitchFamily="18" charset="0"/>
                <a:sym typeface="Times New Roman" pitchFamily="18" charset="0"/>
              </a:defRPr>
            </a:lvl3pPr>
            <a:lvl4pPr marL="1600200" indent="-228600" eaLnBrk="0" hangingPunct="0">
              <a:spcBef>
                <a:spcPts val="500"/>
              </a:spcBef>
              <a:buClr>
                <a:srgbClr val="000000"/>
              </a:buClr>
              <a:buSzPct val="100000"/>
              <a:buFont typeface="Times New Roman" pitchFamily="18" charset="0"/>
              <a:buChar char="–"/>
              <a:defRPr sz="2000">
                <a:solidFill>
                  <a:schemeClr val="tx1"/>
                </a:solidFill>
                <a:latin typeface="Times New Roman" pitchFamily="18" charset="0"/>
                <a:sym typeface="Times New Roman" pitchFamily="18" charset="0"/>
              </a:defRPr>
            </a:lvl4pPr>
            <a:lvl5pPr marL="2057400" indent="-228600" eaLnBrk="0" hangingPunct="0">
              <a:spcBef>
                <a:spcPts val="500"/>
              </a:spcBef>
              <a:buClr>
                <a:srgbClr val="000000"/>
              </a:buClr>
              <a:buSzPct val="100000"/>
              <a:buFont typeface="Times New Roman" pitchFamily="18" charset="0"/>
              <a:buChar char="»"/>
              <a:defRPr sz="2000">
                <a:solidFill>
                  <a:schemeClr val="tx1"/>
                </a:solidFill>
                <a:latin typeface="Times New Roman" pitchFamily="18" charset="0"/>
                <a:sym typeface="Times New Roman" pitchFamily="18"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chemeClr val="tx1"/>
                </a:solidFill>
                <a:latin typeface="Times New Roman" pitchFamily="18" charset="0"/>
                <a:sym typeface="Times New Roman" pitchFamily="18"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chemeClr val="tx1"/>
                </a:solidFill>
                <a:latin typeface="Times New Roman" pitchFamily="18" charset="0"/>
                <a:sym typeface="Times New Roman" pitchFamily="18"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chemeClr val="tx1"/>
                </a:solidFill>
                <a:latin typeface="Times New Roman" pitchFamily="18" charset="0"/>
                <a:sym typeface="Times New Roman" pitchFamily="18"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chemeClr val="tx1"/>
                </a:solidFill>
                <a:latin typeface="Times New Roman" pitchFamily="18" charset="0"/>
                <a:sym typeface="Times New Roman" pitchFamily="18" charset="0"/>
              </a:defRPr>
            </a:lvl9pPr>
          </a:lstStyle>
          <a:p>
            <a:pPr algn="ctr" eaLnBrk="1" hangingPunct="1">
              <a:spcBef>
                <a:spcPct val="0"/>
              </a:spcBef>
              <a:buClrTx/>
              <a:buSzTx/>
              <a:buFontTx/>
              <a:buNone/>
            </a:pPr>
            <a:r>
              <a:rPr lang="en-US" altLang="it-IT" sz="4400" b="1" dirty="0" err="1">
                <a:solidFill>
                  <a:srgbClr val="FF0000"/>
                </a:solidFill>
                <a:latin typeface="Calibri" panose="020F0502020204030204" pitchFamily="34" charset="0"/>
                <a:cs typeface="Tahoma" pitchFamily="34" charset="0"/>
                <a:sym typeface="Tahoma" pitchFamily="34" charset="0"/>
              </a:rPr>
              <a:t>Amiodarone</a:t>
            </a:r>
            <a:endParaRPr lang="en-US" altLang="it-IT" sz="4400" b="1" dirty="0">
              <a:solidFill>
                <a:srgbClr val="FF0000"/>
              </a:solidFill>
              <a:latin typeface="Calibri" panose="020F0502020204030204" pitchFamily="34" charset="0"/>
              <a:cs typeface="Tahoma" pitchFamily="34" charset="0"/>
              <a:sym typeface="Tahoma" pitchFamily="34" charset="0"/>
            </a:endParaRPr>
          </a:p>
        </p:txBody>
      </p:sp>
      <p:grpSp>
        <p:nvGrpSpPr>
          <p:cNvPr id="144388" name="Group 5"/>
          <p:cNvGrpSpPr>
            <a:grpSpLocks/>
          </p:cNvGrpSpPr>
          <p:nvPr/>
        </p:nvGrpSpPr>
        <p:grpSpPr bwMode="auto">
          <a:xfrm>
            <a:off x="7464398" y="279400"/>
            <a:ext cx="1428082" cy="2486025"/>
            <a:chOff x="-12" y="0"/>
            <a:chExt cx="1011" cy="1566"/>
          </a:xfrm>
        </p:grpSpPr>
        <p:sp>
          <p:nvSpPr>
            <p:cNvPr id="144389" name="Rectangle 3"/>
            <p:cNvSpPr>
              <a:spLocks/>
            </p:cNvSpPr>
            <p:nvPr/>
          </p:nvSpPr>
          <p:spPr bwMode="auto">
            <a:xfrm>
              <a:off x="-12" y="984"/>
              <a:ext cx="1011" cy="5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40640" bIns="0">
              <a:spAutoFit/>
            </a:bodyPr>
            <a:lstStyle>
              <a:lvl1pPr marL="39688" eaLnBrk="0" hangingPunct="0">
                <a:spcBef>
                  <a:spcPts val="700"/>
                </a:spcBef>
                <a:buClr>
                  <a:srgbClr val="000000"/>
                </a:buClr>
                <a:buSzPct val="100000"/>
                <a:buFont typeface="Times New Roman" pitchFamily="18" charset="0"/>
                <a:buChar char="•"/>
                <a:defRPr sz="3200">
                  <a:solidFill>
                    <a:schemeClr val="tx1"/>
                  </a:solidFill>
                  <a:latin typeface="Times New Roman" pitchFamily="18" charset="0"/>
                  <a:sym typeface="Times New Roman" pitchFamily="18" charset="0"/>
                </a:defRPr>
              </a:lvl1pPr>
              <a:lvl2pPr marL="742950" indent="-285750" eaLnBrk="0" hangingPunct="0">
                <a:spcBef>
                  <a:spcPts val="600"/>
                </a:spcBef>
                <a:buClr>
                  <a:srgbClr val="000000"/>
                </a:buClr>
                <a:buSzPct val="100000"/>
                <a:buFont typeface="Times New Roman" pitchFamily="18" charset="0"/>
                <a:buChar char="–"/>
                <a:defRPr sz="2800">
                  <a:solidFill>
                    <a:schemeClr val="tx1"/>
                  </a:solidFill>
                  <a:latin typeface="Times New Roman" pitchFamily="18" charset="0"/>
                  <a:sym typeface="Times New Roman" pitchFamily="18" charset="0"/>
                </a:defRPr>
              </a:lvl2pPr>
              <a:lvl3pPr marL="1143000" indent="-228600" eaLnBrk="0" hangingPunct="0">
                <a:spcBef>
                  <a:spcPts val="500"/>
                </a:spcBef>
                <a:buClr>
                  <a:srgbClr val="000000"/>
                </a:buClr>
                <a:buSzPct val="100000"/>
                <a:buFont typeface="Times New Roman" pitchFamily="18" charset="0"/>
                <a:buChar char="•"/>
                <a:defRPr sz="2400">
                  <a:solidFill>
                    <a:schemeClr val="tx1"/>
                  </a:solidFill>
                  <a:latin typeface="Times New Roman" pitchFamily="18" charset="0"/>
                  <a:sym typeface="Times New Roman" pitchFamily="18" charset="0"/>
                </a:defRPr>
              </a:lvl3pPr>
              <a:lvl4pPr marL="1600200" indent="-228600" eaLnBrk="0" hangingPunct="0">
                <a:spcBef>
                  <a:spcPts val="500"/>
                </a:spcBef>
                <a:buClr>
                  <a:srgbClr val="000000"/>
                </a:buClr>
                <a:buSzPct val="100000"/>
                <a:buFont typeface="Times New Roman" pitchFamily="18" charset="0"/>
                <a:buChar char="–"/>
                <a:defRPr sz="2000">
                  <a:solidFill>
                    <a:schemeClr val="tx1"/>
                  </a:solidFill>
                  <a:latin typeface="Times New Roman" pitchFamily="18" charset="0"/>
                  <a:sym typeface="Times New Roman" pitchFamily="18" charset="0"/>
                </a:defRPr>
              </a:lvl4pPr>
              <a:lvl5pPr marL="2057400" indent="-228600" eaLnBrk="0" hangingPunct="0">
                <a:spcBef>
                  <a:spcPts val="500"/>
                </a:spcBef>
                <a:buClr>
                  <a:srgbClr val="000000"/>
                </a:buClr>
                <a:buSzPct val="100000"/>
                <a:buFont typeface="Times New Roman" pitchFamily="18" charset="0"/>
                <a:buChar char="»"/>
                <a:defRPr sz="2000">
                  <a:solidFill>
                    <a:schemeClr val="tx1"/>
                  </a:solidFill>
                  <a:latin typeface="Times New Roman" pitchFamily="18" charset="0"/>
                  <a:sym typeface="Times New Roman" pitchFamily="18"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chemeClr val="tx1"/>
                  </a:solidFill>
                  <a:latin typeface="Times New Roman" pitchFamily="18" charset="0"/>
                  <a:sym typeface="Times New Roman" pitchFamily="18"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chemeClr val="tx1"/>
                  </a:solidFill>
                  <a:latin typeface="Times New Roman" pitchFamily="18" charset="0"/>
                  <a:sym typeface="Times New Roman" pitchFamily="18"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chemeClr val="tx1"/>
                  </a:solidFill>
                  <a:latin typeface="Times New Roman" pitchFamily="18" charset="0"/>
                  <a:sym typeface="Times New Roman" pitchFamily="18"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chemeClr val="tx1"/>
                  </a:solidFill>
                  <a:latin typeface="Times New Roman" pitchFamily="18" charset="0"/>
                  <a:sym typeface="Times New Roman" pitchFamily="18" charset="0"/>
                </a:defRPr>
              </a:lvl9pPr>
            </a:lstStyle>
            <a:p>
              <a:pPr algn="ctr" eaLnBrk="1" hangingPunct="1">
                <a:spcBef>
                  <a:spcPct val="0"/>
                </a:spcBef>
                <a:buClrTx/>
                <a:buSzTx/>
                <a:buFontTx/>
                <a:buNone/>
              </a:pPr>
              <a:r>
                <a:rPr lang="en-US" altLang="it-IT" sz="2000" dirty="0" err="1">
                  <a:solidFill>
                    <a:srgbClr val="000066"/>
                  </a:solidFill>
                  <a:latin typeface="Calibri" panose="020F0502020204030204" pitchFamily="34" charset="0"/>
                  <a:cs typeface="Tahoma" pitchFamily="34" charset="0"/>
                  <a:sym typeface="Tahoma" pitchFamily="34" charset="0"/>
                </a:rPr>
                <a:t>Fiala</a:t>
              </a:r>
              <a:r>
                <a:rPr lang="en-US" altLang="it-IT" sz="2000" dirty="0">
                  <a:solidFill>
                    <a:srgbClr val="000066"/>
                  </a:solidFill>
                  <a:latin typeface="Calibri" panose="020F0502020204030204" pitchFamily="34" charset="0"/>
                  <a:cs typeface="Tahoma" pitchFamily="34" charset="0"/>
                  <a:sym typeface="Tahoma" pitchFamily="34" charset="0"/>
                </a:rPr>
                <a:t> da 3ml</a:t>
              </a:r>
            </a:p>
            <a:p>
              <a:pPr algn="ctr" eaLnBrk="1" hangingPunct="1">
                <a:spcBef>
                  <a:spcPct val="0"/>
                </a:spcBef>
                <a:buClrTx/>
                <a:buSzTx/>
                <a:buFontTx/>
                <a:buNone/>
              </a:pPr>
              <a:r>
                <a:rPr lang="en-US" altLang="it-IT" sz="2000" dirty="0">
                  <a:solidFill>
                    <a:srgbClr val="000066"/>
                  </a:solidFill>
                  <a:latin typeface="Calibri" panose="020F0502020204030204" pitchFamily="34" charset="0"/>
                  <a:cs typeface="Tahoma" pitchFamily="34" charset="0"/>
                  <a:sym typeface="Tahoma" pitchFamily="34" charset="0"/>
                </a:rPr>
                <a:t>    150 mg</a:t>
              </a:r>
            </a:p>
            <a:p>
              <a:pPr algn="ctr" eaLnBrk="1" hangingPunct="1">
                <a:spcBef>
                  <a:spcPct val="0"/>
                </a:spcBef>
                <a:buClrTx/>
                <a:buSzTx/>
                <a:buFontTx/>
                <a:buNone/>
              </a:pPr>
              <a:r>
                <a:rPr lang="en-US" altLang="it-IT" sz="2000" dirty="0">
                  <a:solidFill>
                    <a:srgbClr val="000066"/>
                  </a:solidFill>
                  <a:latin typeface="Calibri" panose="020F0502020204030204" pitchFamily="34" charset="0"/>
                  <a:cs typeface="Tahoma" pitchFamily="34" charset="0"/>
                  <a:sym typeface="Tahoma" pitchFamily="34" charset="0"/>
                </a:rPr>
                <a:t>   (50 mg/ml)</a:t>
              </a:r>
            </a:p>
          </p:txBody>
        </p:sp>
        <p:pic>
          <p:nvPicPr>
            <p:cNvPr id="144390" name="Picture 4"/>
            <p:cNvPicPr>
              <a:picLocks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94" y="0"/>
              <a:ext cx="576" cy="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xmlns="" val="3178991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1" name="Text Box 6"/>
          <p:cNvSpPr txBox="1">
            <a:spLocks/>
          </p:cNvSpPr>
          <p:nvPr/>
        </p:nvSpPr>
        <p:spPr bwMode="auto">
          <a:xfrm>
            <a:off x="609600" y="1219201"/>
            <a:ext cx="7995715" cy="51106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eaLnBrk="0" hangingPunct="0">
              <a:spcBef>
                <a:spcPts val="700"/>
              </a:spcBef>
              <a:buClr>
                <a:srgbClr val="000000"/>
              </a:buClr>
              <a:buSzPct val="100000"/>
              <a:buFont typeface="Times New Roman" pitchFamily="18" charset="0"/>
              <a:buChar char="•"/>
              <a:defRPr sz="3200">
                <a:solidFill>
                  <a:schemeClr val="tx1"/>
                </a:solidFill>
                <a:latin typeface="Times New Roman" pitchFamily="18" charset="0"/>
                <a:sym typeface="Times New Roman" pitchFamily="18" charset="0"/>
              </a:defRPr>
            </a:lvl1pPr>
            <a:lvl2pPr marL="742950" indent="-285750" eaLnBrk="0" hangingPunct="0">
              <a:spcBef>
                <a:spcPts val="600"/>
              </a:spcBef>
              <a:buClr>
                <a:srgbClr val="000000"/>
              </a:buClr>
              <a:buSzPct val="100000"/>
              <a:buFont typeface="Times New Roman" pitchFamily="18" charset="0"/>
              <a:buChar char="–"/>
              <a:defRPr sz="2800">
                <a:solidFill>
                  <a:schemeClr val="tx1"/>
                </a:solidFill>
                <a:latin typeface="Times New Roman" pitchFamily="18" charset="0"/>
                <a:sym typeface="Times New Roman" pitchFamily="18" charset="0"/>
              </a:defRPr>
            </a:lvl2pPr>
            <a:lvl3pPr marL="1143000" indent="-228600" eaLnBrk="0" hangingPunct="0">
              <a:spcBef>
                <a:spcPts val="500"/>
              </a:spcBef>
              <a:buClr>
                <a:srgbClr val="000000"/>
              </a:buClr>
              <a:buSzPct val="100000"/>
              <a:buFont typeface="Times New Roman" pitchFamily="18" charset="0"/>
              <a:buChar char="•"/>
              <a:defRPr sz="2400">
                <a:solidFill>
                  <a:schemeClr val="tx1"/>
                </a:solidFill>
                <a:latin typeface="Times New Roman" pitchFamily="18" charset="0"/>
                <a:sym typeface="Times New Roman" pitchFamily="18" charset="0"/>
              </a:defRPr>
            </a:lvl3pPr>
            <a:lvl4pPr marL="1600200" indent="-228600" eaLnBrk="0" hangingPunct="0">
              <a:spcBef>
                <a:spcPts val="500"/>
              </a:spcBef>
              <a:buClr>
                <a:srgbClr val="000000"/>
              </a:buClr>
              <a:buSzPct val="100000"/>
              <a:buFont typeface="Times New Roman" pitchFamily="18" charset="0"/>
              <a:buChar char="–"/>
              <a:defRPr sz="2000">
                <a:solidFill>
                  <a:schemeClr val="tx1"/>
                </a:solidFill>
                <a:latin typeface="Times New Roman" pitchFamily="18" charset="0"/>
                <a:sym typeface="Times New Roman" pitchFamily="18" charset="0"/>
              </a:defRPr>
            </a:lvl4pPr>
            <a:lvl5pPr marL="2057400" indent="-228600" eaLnBrk="0" hangingPunct="0">
              <a:spcBef>
                <a:spcPts val="500"/>
              </a:spcBef>
              <a:buClr>
                <a:srgbClr val="000000"/>
              </a:buClr>
              <a:buSzPct val="100000"/>
              <a:buFont typeface="Times New Roman" pitchFamily="18" charset="0"/>
              <a:buChar char="»"/>
              <a:defRPr sz="2000">
                <a:solidFill>
                  <a:schemeClr val="tx1"/>
                </a:solidFill>
                <a:latin typeface="Times New Roman" pitchFamily="18" charset="0"/>
                <a:sym typeface="Times New Roman" pitchFamily="18"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chemeClr val="tx1"/>
                </a:solidFill>
                <a:latin typeface="Times New Roman" pitchFamily="18" charset="0"/>
                <a:sym typeface="Times New Roman" pitchFamily="18"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chemeClr val="tx1"/>
                </a:solidFill>
                <a:latin typeface="Times New Roman" pitchFamily="18" charset="0"/>
                <a:sym typeface="Times New Roman" pitchFamily="18"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chemeClr val="tx1"/>
                </a:solidFill>
                <a:latin typeface="Times New Roman" pitchFamily="18" charset="0"/>
                <a:sym typeface="Times New Roman" pitchFamily="18"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chemeClr val="tx1"/>
                </a:solidFill>
                <a:latin typeface="Times New Roman" pitchFamily="18" charset="0"/>
                <a:sym typeface="Times New Roman" pitchFamily="18" charset="0"/>
              </a:defRPr>
            </a:lvl9pPr>
          </a:lstStyle>
          <a:p>
            <a:pPr eaLnBrk="1" hangingPunct="1">
              <a:lnSpc>
                <a:spcPct val="90000"/>
              </a:lnSpc>
              <a:spcBef>
                <a:spcPct val="0"/>
              </a:spcBef>
              <a:buClr>
                <a:srgbClr val="FFFF00"/>
              </a:buClr>
              <a:buFont typeface="Wingdings" pitchFamily="2" charset="2"/>
              <a:buChar char="§"/>
            </a:pPr>
            <a:r>
              <a:rPr lang="en-US" altLang="it-IT" sz="2400" dirty="0">
                <a:solidFill>
                  <a:srgbClr val="000066"/>
                </a:solidFill>
                <a:latin typeface="Calibri" panose="020F0502020204030204" pitchFamily="34" charset="0"/>
                <a:cs typeface="Tahoma" pitchFamily="34" charset="0"/>
                <a:sym typeface="Tahoma" pitchFamily="34" charset="0"/>
              </a:rPr>
              <a:t> </a:t>
            </a:r>
            <a:r>
              <a:rPr lang="en-US" altLang="it-IT" sz="2400" dirty="0" err="1">
                <a:solidFill>
                  <a:srgbClr val="000066"/>
                </a:solidFill>
                <a:latin typeface="Calibri" panose="020F0502020204030204" pitchFamily="34" charset="0"/>
                <a:cs typeface="Tahoma" pitchFamily="34" charset="0"/>
                <a:sym typeface="Tahoma" pitchFamily="34" charset="0"/>
              </a:rPr>
              <a:t>Assicurare</a:t>
            </a:r>
            <a:r>
              <a:rPr lang="en-US" altLang="it-IT" sz="2400" dirty="0">
                <a:solidFill>
                  <a:srgbClr val="000066"/>
                </a:solidFill>
                <a:latin typeface="Calibri" panose="020F0502020204030204" pitchFamily="34" charset="0"/>
                <a:cs typeface="Tahoma" pitchFamily="34" charset="0"/>
                <a:sym typeface="Tahoma" pitchFamily="34" charset="0"/>
              </a:rPr>
              <a:t> O2 100% e </a:t>
            </a:r>
            <a:r>
              <a:rPr lang="en-US" altLang="it-IT" sz="2400" dirty="0" err="1">
                <a:solidFill>
                  <a:srgbClr val="000066"/>
                </a:solidFill>
                <a:latin typeface="Calibri" panose="020F0502020204030204" pitchFamily="34" charset="0"/>
                <a:cs typeface="Tahoma" pitchFamily="34" charset="0"/>
                <a:sym typeface="Tahoma" pitchFamily="34" charset="0"/>
              </a:rPr>
              <a:t>ventilazione</a:t>
            </a:r>
            <a:r>
              <a:rPr lang="en-US" altLang="it-IT" sz="2400" dirty="0">
                <a:solidFill>
                  <a:srgbClr val="000066"/>
                </a:solidFill>
                <a:latin typeface="Calibri" panose="020F0502020204030204" pitchFamily="34" charset="0"/>
                <a:cs typeface="Tahoma" pitchFamily="34" charset="0"/>
                <a:sym typeface="Tahoma" pitchFamily="34" charset="0"/>
              </a:rPr>
              <a:t> </a:t>
            </a:r>
            <a:r>
              <a:rPr lang="en-US" altLang="it-IT" sz="2400" dirty="0" err="1">
                <a:solidFill>
                  <a:srgbClr val="000066"/>
                </a:solidFill>
                <a:latin typeface="Calibri" panose="020F0502020204030204" pitchFamily="34" charset="0"/>
                <a:cs typeface="Tahoma" pitchFamily="34" charset="0"/>
                <a:sym typeface="Tahoma" pitchFamily="34" charset="0"/>
              </a:rPr>
              <a:t>adeguata</a:t>
            </a:r>
            <a:r>
              <a:rPr lang="en-US" altLang="it-IT" sz="2400" dirty="0">
                <a:solidFill>
                  <a:srgbClr val="000066"/>
                </a:solidFill>
                <a:latin typeface="Calibri" panose="020F0502020204030204" pitchFamily="34" charset="0"/>
                <a:cs typeface="Tahoma" pitchFamily="34" charset="0"/>
                <a:sym typeface="Tahoma" pitchFamily="34" charset="0"/>
              </a:rPr>
              <a:t> </a:t>
            </a:r>
          </a:p>
          <a:p>
            <a:pPr eaLnBrk="1" hangingPunct="1">
              <a:lnSpc>
                <a:spcPct val="90000"/>
              </a:lnSpc>
              <a:spcBef>
                <a:spcPct val="0"/>
              </a:spcBef>
              <a:buClr>
                <a:srgbClr val="FFFF00"/>
              </a:buClr>
              <a:buFont typeface="Wingdings" pitchFamily="2" charset="2"/>
              <a:buChar char="§"/>
            </a:pPr>
            <a:r>
              <a:rPr lang="en-US" altLang="it-IT" sz="2400" dirty="0">
                <a:solidFill>
                  <a:srgbClr val="000066"/>
                </a:solidFill>
                <a:latin typeface="Calibri" panose="020F0502020204030204" pitchFamily="34" charset="0"/>
                <a:cs typeface="Tahoma" pitchFamily="34" charset="0"/>
                <a:sym typeface="Tahoma" pitchFamily="34" charset="0"/>
              </a:rPr>
              <a:t> </a:t>
            </a:r>
            <a:r>
              <a:rPr lang="en-US" altLang="it-IT" sz="2400" dirty="0" err="1">
                <a:solidFill>
                  <a:srgbClr val="000066"/>
                </a:solidFill>
                <a:latin typeface="Calibri" panose="020F0502020204030204" pitchFamily="34" charset="0"/>
                <a:cs typeface="Tahoma" pitchFamily="34" charset="0"/>
                <a:sym typeface="Tahoma" pitchFamily="34" charset="0"/>
              </a:rPr>
              <a:t>Considerare</a:t>
            </a:r>
            <a:r>
              <a:rPr lang="en-US" altLang="it-IT" sz="2400" dirty="0">
                <a:solidFill>
                  <a:srgbClr val="000066"/>
                </a:solidFill>
                <a:latin typeface="Calibri" panose="020F0502020204030204" pitchFamily="34" charset="0"/>
                <a:cs typeface="Tahoma" pitchFamily="34" charset="0"/>
                <a:sym typeface="Tahoma" pitchFamily="34" charset="0"/>
              </a:rPr>
              <a:t> </a:t>
            </a:r>
            <a:r>
              <a:rPr lang="en-US" altLang="it-IT" sz="2400" dirty="0" err="1">
                <a:solidFill>
                  <a:srgbClr val="000066"/>
                </a:solidFill>
                <a:latin typeface="Calibri" panose="020F0502020204030204" pitchFamily="34" charset="0"/>
                <a:cs typeface="Tahoma" pitchFamily="34" charset="0"/>
                <a:sym typeface="Tahoma" pitchFamily="34" charset="0"/>
              </a:rPr>
              <a:t>intubazione</a:t>
            </a:r>
            <a:endParaRPr lang="en-US" altLang="it-IT" sz="2400" dirty="0">
              <a:solidFill>
                <a:srgbClr val="000066"/>
              </a:solidFill>
              <a:latin typeface="Calibri" panose="020F0502020204030204" pitchFamily="34" charset="0"/>
              <a:cs typeface="Tahoma" pitchFamily="34" charset="0"/>
              <a:sym typeface="Tahoma" pitchFamily="34" charset="0"/>
            </a:endParaRPr>
          </a:p>
          <a:p>
            <a:pPr eaLnBrk="1" hangingPunct="1">
              <a:lnSpc>
                <a:spcPct val="90000"/>
              </a:lnSpc>
              <a:spcBef>
                <a:spcPct val="0"/>
              </a:spcBef>
              <a:buClr>
                <a:srgbClr val="FFFF00"/>
              </a:buClr>
              <a:buFont typeface="Wingdings" pitchFamily="2" charset="2"/>
              <a:buChar char="§"/>
            </a:pPr>
            <a:r>
              <a:rPr lang="en-US" altLang="it-IT" sz="2400" dirty="0">
                <a:solidFill>
                  <a:srgbClr val="000066"/>
                </a:solidFill>
                <a:latin typeface="Calibri" panose="020F0502020204030204" pitchFamily="34" charset="0"/>
                <a:cs typeface="Tahoma" pitchFamily="34" charset="0"/>
                <a:sym typeface="Tahoma" pitchFamily="34" charset="0"/>
              </a:rPr>
              <a:t> </a:t>
            </a:r>
            <a:r>
              <a:rPr lang="en-US" altLang="it-IT" sz="2400" dirty="0" err="1">
                <a:solidFill>
                  <a:srgbClr val="000066"/>
                </a:solidFill>
                <a:latin typeface="Calibri" panose="020F0502020204030204" pitchFamily="34" charset="0"/>
                <a:cs typeface="Tahoma" pitchFamily="34" charset="0"/>
                <a:sym typeface="Tahoma" pitchFamily="34" charset="0"/>
              </a:rPr>
              <a:t>Accesso</a:t>
            </a:r>
            <a:r>
              <a:rPr lang="en-US" altLang="it-IT" sz="2400" dirty="0">
                <a:solidFill>
                  <a:srgbClr val="000066"/>
                </a:solidFill>
                <a:latin typeface="Calibri" panose="020F0502020204030204" pitchFamily="34" charset="0"/>
                <a:cs typeface="Tahoma" pitchFamily="34" charset="0"/>
                <a:sym typeface="Tahoma" pitchFamily="34" charset="0"/>
              </a:rPr>
              <a:t> </a:t>
            </a:r>
            <a:r>
              <a:rPr lang="en-US" altLang="it-IT" sz="2400" dirty="0" err="1">
                <a:solidFill>
                  <a:srgbClr val="000066"/>
                </a:solidFill>
                <a:latin typeface="Calibri" panose="020F0502020204030204" pitchFamily="34" charset="0"/>
                <a:cs typeface="Tahoma" pitchFamily="34" charset="0"/>
                <a:sym typeface="Tahoma" pitchFamily="34" charset="0"/>
              </a:rPr>
              <a:t>vascolare</a:t>
            </a:r>
            <a:r>
              <a:rPr lang="en-US" altLang="it-IT" sz="2400" dirty="0">
                <a:solidFill>
                  <a:srgbClr val="000066"/>
                </a:solidFill>
                <a:latin typeface="Calibri" panose="020F0502020204030204" pitchFamily="34" charset="0"/>
                <a:cs typeface="Tahoma" pitchFamily="34" charset="0"/>
                <a:sym typeface="Tahoma" pitchFamily="34" charset="0"/>
              </a:rPr>
              <a:t> o </a:t>
            </a:r>
            <a:r>
              <a:rPr lang="en-US" altLang="it-IT" sz="2400" dirty="0" err="1">
                <a:solidFill>
                  <a:srgbClr val="000066"/>
                </a:solidFill>
                <a:latin typeface="Calibri" panose="020F0502020204030204" pitchFamily="34" charset="0"/>
                <a:cs typeface="Tahoma" pitchFamily="34" charset="0"/>
                <a:sym typeface="Tahoma" pitchFamily="34" charset="0"/>
              </a:rPr>
              <a:t>intraosseo</a:t>
            </a:r>
            <a:endParaRPr lang="en-US" altLang="it-IT" sz="2400" dirty="0">
              <a:solidFill>
                <a:srgbClr val="000066"/>
              </a:solidFill>
              <a:latin typeface="Calibri" panose="020F0502020204030204" pitchFamily="34" charset="0"/>
              <a:cs typeface="Tahoma" pitchFamily="34" charset="0"/>
              <a:sym typeface="Tahoma" pitchFamily="34" charset="0"/>
            </a:endParaRPr>
          </a:p>
          <a:p>
            <a:pPr eaLnBrk="1" hangingPunct="1">
              <a:lnSpc>
                <a:spcPct val="90000"/>
              </a:lnSpc>
              <a:spcBef>
                <a:spcPct val="0"/>
              </a:spcBef>
              <a:buClr>
                <a:srgbClr val="FFFF00"/>
              </a:buClr>
              <a:buFont typeface="Wingdings" pitchFamily="2" charset="2"/>
              <a:buChar char="§"/>
            </a:pPr>
            <a:r>
              <a:rPr lang="en-US" altLang="it-IT" sz="2400" dirty="0">
                <a:solidFill>
                  <a:srgbClr val="000066"/>
                </a:solidFill>
                <a:latin typeface="Calibri" panose="020F0502020204030204" pitchFamily="34" charset="0"/>
                <a:cs typeface="Tahoma" pitchFamily="34" charset="0"/>
                <a:sym typeface="Tahoma" pitchFamily="34" charset="0"/>
              </a:rPr>
              <a:t> </a:t>
            </a:r>
            <a:r>
              <a:rPr lang="en-US" altLang="it-IT" sz="2400" dirty="0" err="1">
                <a:solidFill>
                  <a:srgbClr val="000066"/>
                </a:solidFill>
                <a:latin typeface="Calibri" panose="020F0502020204030204" pitchFamily="34" charset="0"/>
                <a:cs typeface="Tahoma" pitchFamily="34" charset="0"/>
                <a:sym typeface="Tahoma" pitchFamily="34" charset="0"/>
              </a:rPr>
              <a:t>Identificare</a:t>
            </a:r>
            <a:r>
              <a:rPr lang="en-US" altLang="it-IT" sz="2400" dirty="0">
                <a:solidFill>
                  <a:srgbClr val="000066"/>
                </a:solidFill>
                <a:latin typeface="Calibri" panose="020F0502020204030204" pitchFamily="34" charset="0"/>
                <a:cs typeface="Tahoma" pitchFamily="34" charset="0"/>
                <a:sym typeface="Tahoma" pitchFamily="34" charset="0"/>
              </a:rPr>
              <a:t> e </a:t>
            </a:r>
            <a:r>
              <a:rPr lang="en-US" altLang="it-IT" sz="2400" dirty="0" err="1">
                <a:solidFill>
                  <a:srgbClr val="000066"/>
                </a:solidFill>
                <a:latin typeface="Calibri" panose="020F0502020204030204" pitchFamily="34" charset="0"/>
                <a:cs typeface="Tahoma" pitchFamily="34" charset="0"/>
                <a:sym typeface="Tahoma" pitchFamily="34" charset="0"/>
              </a:rPr>
              <a:t>trattare</a:t>
            </a:r>
            <a:r>
              <a:rPr lang="en-US" altLang="it-IT" sz="2400" dirty="0">
                <a:solidFill>
                  <a:srgbClr val="000066"/>
                </a:solidFill>
                <a:latin typeface="Calibri" panose="020F0502020204030204" pitchFamily="34" charset="0"/>
                <a:cs typeface="Tahoma" pitchFamily="34" charset="0"/>
                <a:sym typeface="Tahoma" pitchFamily="34" charset="0"/>
              </a:rPr>
              <a:t> </a:t>
            </a:r>
            <a:r>
              <a:rPr lang="en-US" altLang="it-IT" sz="2400" dirty="0" err="1">
                <a:solidFill>
                  <a:srgbClr val="000066"/>
                </a:solidFill>
                <a:latin typeface="Calibri" panose="020F0502020204030204" pitchFamily="34" charset="0"/>
                <a:cs typeface="Tahoma" pitchFamily="34" charset="0"/>
                <a:sym typeface="Tahoma" pitchFamily="34" charset="0"/>
              </a:rPr>
              <a:t>possibili</a:t>
            </a:r>
            <a:r>
              <a:rPr lang="en-US" altLang="it-IT" sz="2400" dirty="0">
                <a:solidFill>
                  <a:srgbClr val="000066"/>
                </a:solidFill>
                <a:latin typeface="Calibri" panose="020F0502020204030204" pitchFamily="34" charset="0"/>
                <a:cs typeface="Tahoma" pitchFamily="34" charset="0"/>
                <a:sym typeface="Tahoma" pitchFamily="34" charset="0"/>
              </a:rPr>
              <a:t> cause </a:t>
            </a:r>
            <a:r>
              <a:rPr lang="en-US" altLang="it-IT" sz="2400" dirty="0" err="1">
                <a:solidFill>
                  <a:srgbClr val="000066"/>
                </a:solidFill>
                <a:latin typeface="Calibri" panose="020F0502020204030204" pitchFamily="34" charset="0"/>
                <a:cs typeface="Tahoma" pitchFamily="34" charset="0"/>
                <a:sym typeface="Tahoma" pitchFamily="34" charset="0"/>
              </a:rPr>
              <a:t>reversibili</a:t>
            </a:r>
            <a:r>
              <a:rPr lang="en-US" altLang="it-IT" sz="2400" dirty="0">
                <a:solidFill>
                  <a:srgbClr val="000066"/>
                </a:solidFill>
                <a:latin typeface="Calibri" panose="020F0502020204030204" pitchFamily="34" charset="0"/>
                <a:cs typeface="Tahoma" pitchFamily="34" charset="0"/>
                <a:sym typeface="Tahoma" pitchFamily="34" charset="0"/>
              </a:rPr>
              <a:t>:</a:t>
            </a:r>
          </a:p>
          <a:p>
            <a:pPr eaLnBrk="1" hangingPunct="1">
              <a:lnSpc>
                <a:spcPct val="90000"/>
              </a:lnSpc>
              <a:spcBef>
                <a:spcPts val="863"/>
              </a:spcBef>
              <a:buClrTx/>
              <a:buSzTx/>
              <a:buFontTx/>
              <a:buNone/>
            </a:pPr>
            <a:r>
              <a:rPr lang="en-US" altLang="it-IT" sz="2400" dirty="0">
                <a:solidFill>
                  <a:srgbClr val="000066"/>
                </a:solidFill>
                <a:latin typeface="Calibri" panose="020F0502020204030204" pitchFamily="34" charset="0"/>
                <a:sym typeface="Lucida Grande" charset="0"/>
              </a:rPr>
              <a:t>	</a:t>
            </a:r>
          </a:p>
          <a:p>
            <a:pPr eaLnBrk="1" hangingPunct="1">
              <a:lnSpc>
                <a:spcPct val="90000"/>
              </a:lnSpc>
              <a:spcBef>
                <a:spcPts val="863"/>
              </a:spcBef>
              <a:buClrTx/>
              <a:buSzTx/>
              <a:buFontTx/>
              <a:buNone/>
            </a:pPr>
            <a:r>
              <a:rPr lang="en-US" altLang="it-IT" sz="2400" dirty="0">
                <a:solidFill>
                  <a:srgbClr val="000066"/>
                </a:solidFill>
                <a:latin typeface="Calibri" panose="020F0502020204030204" pitchFamily="34" charset="0"/>
                <a:sym typeface="Lucida Grande" charset="0"/>
              </a:rPr>
              <a:t>	</a:t>
            </a:r>
            <a:r>
              <a:rPr lang="en-US" altLang="it-IT" sz="2400" dirty="0" err="1">
                <a:solidFill>
                  <a:srgbClr val="000066"/>
                </a:solidFill>
                <a:latin typeface="Calibri" panose="020F0502020204030204" pitchFamily="34" charset="0"/>
                <a:cs typeface="Tahoma" pitchFamily="34" charset="0"/>
                <a:sym typeface="Tahoma" pitchFamily="34" charset="0"/>
              </a:rPr>
              <a:t>Ipossia</a:t>
            </a:r>
            <a:r>
              <a:rPr lang="en-US" altLang="it-IT" sz="2400" dirty="0">
                <a:solidFill>
                  <a:srgbClr val="000066"/>
                </a:solidFill>
                <a:latin typeface="Calibri" panose="020F0502020204030204" pitchFamily="34" charset="0"/>
                <a:cs typeface="Tahoma" pitchFamily="34" charset="0"/>
                <a:sym typeface="Tahoma" pitchFamily="34" charset="0"/>
              </a:rPr>
              <a:t> </a:t>
            </a:r>
            <a:r>
              <a:rPr lang="en-US" altLang="it-IT" sz="2400" dirty="0">
                <a:solidFill>
                  <a:srgbClr val="000066"/>
                </a:solidFill>
                <a:latin typeface="Calibri" panose="020F0502020204030204" pitchFamily="34" charset="0"/>
                <a:sym typeface="Lucida Grande" charset="0"/>
              </a:rPr>
              <a:t>		</a:t>
            </a:r>
            <a:r>
              <a:rPr lang="en-US" altLang="it-IT" sz="2400" dirty="0" err="1">
                <a:solidFill>
                  <a:srgbClr val="000066"/>
                </a:solidFill>
                <a:latin typeface="Calibri" panose="020F0502020204030204" pitchFamily="34" charset="0"/>
                <a:cs typeface="Tahoma" pitchFamily="34" charset="0"/>
                <a:sym typeface="Tahoma" pitchFamily="34" charset="0"/>
              </a:rPr>
              <a:t>Tamponamento</a:t>
            </a:r>
            <a:r>
              <a:rPr lang="en-US" altLang="it-IT" sz="2400" dirty="0">
                <a:solidFill>
                  <a:srgbClr val="000066"/>
                </a:solidFill>
                <a:latin typeface="Calibri" panose="020F0502020204030204" pitchFamily="34" charset="0"/>
                <a:cs typeface="Tahoma" pitchFamily="34" charset="0"/>
                <a:sym typeface="Tahoma" pitchFamily="34" charset="0"/>
              </a:rPr>
              <a:t> </a:t>
            </a:r>
            <a:r>
              <a:rPr lang="en-US" altLang="it-IT" sz="2400" dirty="0" err="1">
                <a:solidFill>
                  <a:srgbClr val="000066"/>
                </a:solidFill>
                <a:latin typeface="Calibri" panose="020F0502020204030204" pitchFamily="34" charset="0"/>
                <a:cs typeface="Tahoma" pitchFamily="34" charset="0"/>
                <a:sym typeface="Tahoma" pitchFamily="34" charset="0"/>
              </a:rPr>
              <a:t>cardiaco</a:t>
            </a:r>
            <a:endParaRPr lang="en-US" altLang="it-IT" sz="2400" dirty="0">
              <a:solidFill>
                <a:srgbClr val="000066"/>
              </a:solidFill>
              <a:latin typeface="Calibri" panose="020F0502020204030204" pitchFamily="34" charset="0"/>
              <a:cs typeface="Tahoma" pitchFamily="34" charset="0"/>
              <a:sym typeface="Tahoma" pitchFamily="34" charset="0"/>
            </a:endParaRPr>
          </a:p>
          <a:p>
            <a:pPr eaLnBrk="1" hangingPunct="1">
              <a:lnSpc>
                <a:spcPct val="90000"/>
              </a:lnSpc>
              <a:spcBef>
                <a:spcPts val="863"/>
              </a:spcBef>
              <a:buClrTx/>
              <a:buSzTx/>
              <a:buFontTx/>
              <a:buNone/>
            </a:pPr>
            <a:r>
              <a:rPr lang="en-US" altLang="it-IT" sz="2400" dirty="0">
                <a:solidFill>
                  <a:srgbClr val="000066"/>
                </a:solidFill>
                <a:latin typeface="Calibri" panose="020F0502020204030204" pitchFamily="34" charset="0"/>
                <a:sym typeface="Lucida Grande" charset="0"/>
              </a:rPr>
              <a:t>	</a:t>
            </a:r>
            <a:r>
              <a:rPr lang="en-US" altLang="it-IT" sz="2400" dirty="0" err="1">
                <a:solidFill>
                  <a:srgbClr val="000066"/>
                </a:solidFill>
                <a:latin typeface="Calibri" panose="020F0502020204030204" pitchFamily="34" charset="0"/>
                <a:cs typeface="Tahoma" pitchFamily="34" charset="0"/>
                <a:sym typeface="Tahoma" pitchFamily="34" charset="0"/>
              </a:rPr>
              <a:t>Ipotermia</a:t>
            </a:r>
            <a:r>
              <a:rPr lang="en-US" altLang="it-IT" sz="2400" dirty="0">
                <a:solidFill>
                  <a:srgbClr val="000066"/>
                </a:solidFill>
                <a:latin typeface="Calibri" panose="020F0502020204030204" pitchFamily="34" charset="0"/>
                <a:cs typeface="Tahoma" pitchFamily="34" charset="0"/>
                <a:sym typeface="Tahoma" pitchFamily="34" charset="0"/>
              </a:rPr>
              <a:t> </a:t>
            </a:r>
            <a:r>
              <a:rPr lang="en-US" altLang="it-IT" sz="2400" dirty="0">
                <a:solidFill>
                  <a:srgbClr val="000066"/>
                </a:solidFill>
                <a:latin typeface="Calibri" panose="020F0502020204030204" pitchFamily="34" charset="0"/>
                <a:sym typeface="Lucida Grande" charset="0"/>
              </a:rPr>
              <a:t>		</a:t>
            </a:r>
            <a:r>
              <a:rPr lang="en-US" altLang="it-IT" sz="2400" dirty="0" err="1">
                <a:solidFill>
                  <a:srgbClr val="000066"/>
                </a:solidFill>
                <a:latin typeface="Calibri" panose="020F0502020204030204" pitchFamily="34" charset="0"/>
                <a:cs typeface="Tahoma" pitchFamily="34" charset="0"/>
                <a:sym typeface="Tahoma" pitchFamily="34" charset="0"/>
              </a:rPr>
              <a:t>Pneumotorace</a:t>
            </a:r>
            <a:r>
              <a:rPr lang="en-US" altLang="it-IT" sz="2400" dirty="0">
                <a:solidFill>
                  <a:srgbClr val="000066"/>
                </a:solidFill>
                <a:latin typeface="Calibri" panose="020F0502020204030204" pitchFamily="34" charset="0"/>
                <a:cs typeface="Tahoma" pitchFamily="34" charset="0"/>
                <a:sym typeface="Tahoma" pitchFamily="34" charset="0"/>
              </a:rPr>
              <a:t> </a:t>
            </a:r>
            <a:r>
              <a:rPr lang="en-US" altLang="it-IT" sz="2400" dirty="0" err="1">
                <a:solidFill>
                  <a:srgbClr val="000066"/>
                </a:solidFill>
                <a:latin typeface="Calibri" panose="020F0502020204030204" pitchFamily="34" charset="0"/>
                <a:cs typeface="Tahoma" pitchFamily="34" charset="0"/>
                <a:sym typeface="Tahoma" pitchFamily="34" charset="0"/>
              </a:rPr>
              <a:t>IperTeso</a:t>
            </a:r>
            <a:endParaRPr lang="en-US" altLang="it-IT" sz="2400" dirty="0">
              <a:solidFill>
                <a:srgbClr val="000066"/>
              </a:solidFill>
              <a:latin typeface="Calibri" panose="020F0502020204030204" pitchFamily="34" charset="0"/>
              <a:cs typeface="Tahoma" pitchFamily="34" charset="0"/>
              <a:sym typeface="Tahoma" pitchFamily="34" charset="0"/>
            </a:endParaRPr>
          </a:p>
          <a:p>
            <a:pPr eaLnBrk="1" hangingPunct="1">
              <a:lnSpc>
                <a:spcPct val="90000"/>
              </a:lnSpc>
              <a:spcBef>
                <a:spcPts val="863"/>
              </a:spcBef>
              <a:buClrTx/>
              <a:buSzTx/>
              <a:buFontTx/>
              <a:buNone/>
            </a:pPr>
            <a:r>
              <a:rPr lang="en-US" altLang="it-IT" sz="2400" dirty="0">
                <a:solidFill>
                  <a:srgbClr val="000066"/>
                </a:solidFill>
                <a:latin typeface="Calibri" panose="020F0502020204030204" pitchFamily="34" charset="0"/>
                <a:sym typeface="Lucida Grande" charset="0"/>
              </a:rPr>
              <a:t>	</a:t>
            </a:r>
            <a:r>
              <a:rPr lang="en-US" altLang="it-IT" sz="2400" dirty="0" err="1">
                <a:solidFill>
                  <a:srgbClr val="000066"/>
                </a:solidFill>
                <a:latin typeface="Calibri" panose="020F0502020204030204" pitchFamily="34" charset="0"/>
                <a:cs typeface="Tahoma" pitchFamily="34" charset="0"/>
                <a:sym typeface="Tahoma" pitchFamily="34" charset="0"/>
              </a:rPr>
              <a:t>Ipovolemia</a:t>
            </a:r>
            <a:r>
              <a:rPr lang="en-US" altLang="it-IT" sz="2400" dirty="0">
                <a:solidFill>
                  <a:srgbClr val="000066"/>
                </a:solidFill>
                <a:latin typeface="Calibri" panose="020F0502020204030204" pitchFamily="34" charset="0"/>
                <a:cs typeface="Tahoma" pitchFamily="34" charset="0"/>
                <a:sym typeface="Tahoma" pitchFamily="34" charset="0"/>
              </a:rPr>
              <a:t> </a:t>
            </a:r>
            <a:r>
              <a:rPr lang="en-US" altLang="it-IT" sz="2400" dirty="0">
                <a:solidFill>
                  <a:srgbClr val="000066"/>
                </a:solidFill>
                <a:latin typeface="Calibri" panose="020F0502020204030204" pitchFamily="34" charset="0"/>
                <a:sym typeface="Lucida Grande" charset="0"/>
              </a:rPr>
              <a:t>		</a:t>
            </a:r>
            <a:r>
              <a:rPr lang="en-US" altLang="it-IT" sz="2400" dirty="0" err="1">
                <a:solidFill>
                  <a:srgbClr val="000066"/>
                </a:solidFill>
                <a:latin typeface="Calibri" panose="020F0502020204030204" pitchFamily="34" charset="0"/>
                <a:cs typeface="Tahoma" pitchFamily="34" charset="0"/>
                <a:sym typeface="Tahoma" pitchFamily="34" charset="0"/>
              </a:rPr>
              <a:t>Tossici</a:t>
            </a:r>
            <a:r>
              <a:rPr lang="en-US" altLang="it-IT" sz="2400" dirty="0">
                <a:solidFill>
                  <a:srgbClr val="000066"/>
                </a:solidFill>
                <a:latin typeface="Calibri" panose="020F0502020204030204" pitchFamily="34" charset="0"/>
                <a:cs typeface="Tahoma" pitchFamily="34" charset="0"/>
                <a:sym typeface="Tahoma" pitchFamily="34" charset="0"/>
              </a:rPr>
              <a:t>/</a:t>
            </a:r>
            <a:r>
              <a:rPr lang="en-US" altLang="it-IT" sz="2400" dirty="0" err="1">
                <a:solidFill>
                  <a:srgbClr val="000066"/>
                </a:solidFill>
                <a:latin typeface="Calibri" panose="020F0502020204030204" pitchFamily="34" charset="0"/>
                <a:cs typeface="Tahoma" pitchFamily="34" charset="0"/>
                <a:sym typeface="Tahoma" pitchFamily="34" charset="0"/>
              </a:rPr>
              <a:t>Terapie</a:t>
            </a:r>
            <a:endParaRPr lang="en-US" altLang="it-IT" sz="2400" dirty="0">
              <a:solidFill>
                <a:srgbClr val="000066"/>
              </a:solidFill>
              <a:latin typeface="Calibri" panose="020F0502020204030204" pitchFamily="34" charset="0"/>
              <a:cs typeface="Tahoma" pitchFamily="34" charset="0"/>
              <a:sym typeface="Tahoma" pitchFamily="34" charset="0"/>
            </a:endParaRPr>
          </a:p>
          <a:p>
            <a:pPr eaLnBrk="1" hangingPunct="1">
              <a:lnSpc>
                <a:spcPct val="90000"/>
              </a:lnSpc>
              <a:spcBef>
                <a:spcPts val="863"/>
              </a:spcBef>
              <a:buClrTx/>
              <a:buSzTx/>
              <a:buFontTx/>
              <a:buNone/>
            </a:pPr>
            <a:r>
              <a:rPr lang="en-US" altLang="it-IT" sz="2400" dirty="0">
                <a:solidFill>
                  <a:srgbClr val="000066"/>
                </a:solidFill>
                <a:latin typeface="Calibri" panose="020F0502020204030204" pitchFamily="34" charset="0"/>
                <a:sym typeface="Lucida Grande" charset="0"/>
              </a:rPr>
              <a:t>	</a:t>
            </a:r>
            <a:r>
              <a:rPr lang="en-US" altLang="it-IT" sz="2400" dirty="0" err="1" smtClean="0">
                <a:solidFill>
                  <a:srgbClr val="000066"/>
                </a:solidFill>
                <a:latin typeface="Calibri" panose="020F0502020204030204" pitchFamily="34" charset="0"/>
                <a:cs typeface="Tahoma" pitchFamily="34" charset="0"/>
                <a:sym typeface="Tahoma" pitchFamily="34" charset="0"/>
              </a:rPr>
              <a:t>Ipo</a:t>
            </a:r>
            <a:r>
              <a:rPr lang="en-US" altLang="it-IT" sz="2400" dirty="0" smtClean="0">
                <a:solidFill>
                  <a:srgbClr val="000066"/>
                </a:solidFill>
                <a:latin typeface="Calibri" panose="020F0502020204030204" pitchFamily="34" charset="0"/>
                <a:cs typeface="Tahoma" pitchFamily="34" charset="0"/>
                <a:sym typeface="Tahoma" pitchFamily="34" charset="0"/>
              </a:rPr>
              <a:t>/</a:t>
            </a:r>
            <a:r>
              <a:rPr lang="en-US" altLang="it-IT" sz="2400" dirty="0" err="1" smtClean="0">
                <a:solidFill>
                  <a:srgbClr val="000066"/>
                </a:solidFill>
                <a:latin typeface="Calibri" panose="020F0502020204030204" pitchFamily="34" charset="0"/>
                <a:cs typeface="Tahoma" pitchFamily="34" charset="0"/>
                <a:sym typeface="Tahoma" pitchFamily="34" charset="0"/>
              </a:rPr>
              <a:t>Iperkaliemia</a:t>
            </a:r>
            <a:r>
              <a:rPr lang="en-US" altLang="it-IT" sz="2400" dirty="0">
                <a:solidFill>
                  <a:srgbClr val="000066"/>
                </a:solidFill>
                <a:latin typeface="Calibri" panose="020F0502020204030204" pitchFamily="34" charset="0"/>
                <a:sym typeface="Lucida Grande" charset="0"/>
              </a:rPr>
              <a:t>	</a:t>
            </a:r>
            <a:r>
              <a:rPr lang="en-US" altLang="it-IT" sz="2400" dirty="0" err="1" smtClean="0">
                <a:solidFill>
                  <a:srgbClr val="000066"/>
                </a:solidFill>
                <a:latin typeface="Calibri" panose="020F0502020204030204" pitchFamily="34" charset="0"/>
                <a:cs typeface="Tahoma" pitchFamily="34" charset="0"/>
                <a:sym typeface="Tahoma" pitchFamily="34" charset="0"/>
              </a:rPr>
              <a:t>Tromboembolia</a:t>
            </a:r>
            <a:endParaRPr lang="en-US" altLang="it-IT" sz="2400" dirty="0" smtClean="0">
              <a:solidFill>
                <a:srgbClr val="000066"/>
              </a:solidFill>
              <a:latin typeface="Calibri" panose="020F0502020204030204" pitchFamily="34" charset="0"/>
              <a:cs typeface="Tahoma" pitchFamily="34" charset="0"/>
              <a:sym typeface="Tahoma" pitchFamily="34" charset="0"/>
            </a:endParaRPr>
          </a:p>
          <a:p>
            <a:pPr eaLnBrk="1" hangingPunct="1">
              <a:lnSpc>
                <a:spcPct val="90000"/>
              </a:lnSpc>
              <a:spcBef>
                <a:spcPts val="863"/>
              </a:spcBef>
              <a:buClrTx/>
              <a:buSzTx/>
              <a:buFontTx/>
              <a:buNone/>
            </a:pPr>
            <a:r>
              <a:rPr lang="en-US" altLang="it-IT" sz="2400" dirty="0">
                <a:solidFill>
                  <a:srgbClr val="000066"/>
                </a:solidFill>
                <a:latin typeface="Calibri" panose="020F0502020204030204" pitchFamily="34" charset="0"/>
                <a:cs typeface="Tahoma" pitchFamily="34" charset="0"/>
                <a:sym typeface="Tahoma" pitchFamily="34" charset="0"/>
              </a:rPr>
              <a:t>	</a:t>
            </a:r>
            <a:r>
              <a:rPr lang="en-US" altLang="it-IT" sz="2400" dirty="0" err="1" smtClean="0">
                <a:solidFill>
                  <a:srgbClr val="000066"/>
                </a:solidFill>
                <a:latin typeface="Calibri" panose="020F0502020204030204" pitchFamily="34" charset="0"/>
                <a:cs typeface="Tahoma" pitchFamily="34" charset="0"/>
                <a:sym typeface="Tahoma" pitchFamily="34" charset="0"/>
              </a:rPr>
              <a:t>Ipoglicemia</a:t>
            </a:r>
            <a:endParaRPr lang="en-US" altLang="it-IT" sz="2400" dirty="0">
              <a:solidFill>
                <a:srgbClr val="000066"/>
              </a:solidFill>
              <a:latin typeface="Calibri" panose="020F0502020204030204" pitchFamily="34" charset="0"/>
              <a:cs typeface="Tahoma" pitchFamily="34" charset="0"/>
              <a:sym typeface="Tahoma" pitchFamily="34" charset="0"/>
            </a:endParaRPr>
          </a:p>
          <a:p>
            <a:pPr eaLnBrk="1" hangingPunct="1">
              <a:lnSpc>
                <a:spcPct val="90000"/>
              </a:lnSpc>
              <a:spcBef>
                <a:spcPts val="863"/>
              </a:spcBef>
              <a:buClrTx/>
              <a:buSzTx/>
              <a:buFontTx/>
              <a:buNone/>
            </a:pPr>
            <a:endParaRPr lang="en-US" altLang="it-IT" sz="2400" dirty="0">
              <a:solidFill>
                <a:srgbClr val="000066"/>
              </a:solidFill>
              <a:latin typeface="Calibri" panose="020F0502020204030204" pitchFamily="34" charset="0"/>
              <a:cs typeface="Tahoma" pitchFamily="34" charset="0"/>
              <a:sym typeface="Tahoma" pitchFamily="34" charset="0"/>
            </a:endParaRPr>
          </a:p>
          <a:p>
            <a:pPr eaLnBrk="1" hangingPunct="1">
              <a:spcBef>
                <a:spcPct val="0"/>
              </a:spcBef>
              <a:buClr>
                <a:srgbClr val="FFFF00"/>
              </a:buClr>
              <a:buFont typeface="Wingdings" pitchFamily="2" charset="2"/>
              <a:buChar char="§"/>
            </a:pPr>
            <a:r>
              <a:rPr lang="en-US" altLang="it-IT" sz="2400" dirty="0">
                <a:solidFill>
                  <a:srgbClr val="000066"/>
                </a:solidFill>
                <a:latin typeface="Calibri" panose="020F0502020204030204" pitchFamily="34" charset="0"/>
                <a:cs typeface="Tahoma" pitchFamily="34" charset="0"/>
                <a:sym typeface="Tahoma" pitchFamily="34" charset="0"/>
              </a:rPr>
              <a:t> </a:t>
            </a:r>
            <a:r>
              <a:rPr lang="en-US" altLang="it-IT" sz="2400" dirty="0" err="1">
                <a:solidFill>
                  <a:srgbClr val="000066"/>
                </a:solidFill>
                <a:latin typeface="Calibri" panose="020F0502020204030204" pitchFamily="34" charset="0"/>
                <a:cs typeface="Tahoma" pitchFamily="34" charset="0"/>
                <a:sym typeface="Tahoma" pitchFamily="34" charset="0"/>
              </a:rPr>
              <a:t>Trattare</a:t>
            </a:r>
            <a:r>
              <a:rPr lang="en-US" altLang="it-IT" sz="2400" dirty="0">
                <a:solidFill>
                  <a:srgbClr val="000066"/>
                </a:solidFill>
                <a:latin typeface="Calibri" panose="020F0502020204030204" pitchFamily="34" charset="0"/>
                <a:cs typeface="Tahoma" pitchFamily="34" charset="0"/>
                <a:sym typeface="Tahoma" pitchFamily="34" charset="0"/>
              </a:rPr>
              <a:t> </a:t>
            </a:r>
            <a:r>
              <a:rPr lang="en-US" altLang="it-IT" sz="2400" dirty="0" err="1">
                <a:solidFill>
                  <a:srgbClr val="000066"/>
                </a:solidFill>
                <a:latin typeface="Calibri" panose="020F0502020204030204" pitchFamily="34" charset="0"/>
                <a:cs typeface="Tahoma" pitchFamily="34" charset="0"/>
                <a:sym typeface="Tahoma" pitchFamily="34" charset="0"/>
              </a:rPr>
              <a:t>acidosi</a:t>
            </a:r>
            <a:r>
              <a:rPr lang="en-US" altLang="it-IT" sz="2400" dirty="0">
                <a:solidFill>
                  <a:srgbClr val="000066"/>
                </a:solidFill>
                <a:latin typeface="Calibri" panose="020F0502020204030204" pitchFamily="34" charset="0"/>
                <a:cs typeface="Tahoma" pitchFamily="34" charset="0"/>
                <a:sym typeface="Tahoma" pitchFamily="34" charset="0"/>
              </a:rPr>
              <a:t> (</a:t>
            </a:r>
            <a:r>
              <a:rPr lang="en-US" altLang="it-IT" sz="2400" dirty="0" err="1">
                <a:solidFill>
                  <a:srgbClr val="000066"/>
                </a:solidFill>
                <a:latin typeface="Calibri" panose="020F0502020204030204" pitchFamily="34" charset="0"/>
                <a:cs typeface="Tahoma" pitchFamily="34" charset="0"/>
                <a:sym typeface="Tahoma" pitchFamily="34" charset="0"/>
              </a:rPr>
              <a:t>bicarbonato</a:t>
            </a:r>
            <a:r>
              <a:rPr lang="en-US" altLang="it-IT" sz="2400" dirty="0">
                <a:solidFill>
                  <a:srgbClr val="000066"/>
                </a:solidFill>
                <a:latin typeface="Calibri" panose="020F0502020204030204" pitchFamily="34" charset="0"/>
                <a:cs typeface="Tahoma" pitchFamily="34" charset="0"/>
                <a:sym typeface="Tahoma" pitchFamily="34" charset="0"/>
              </a:rPr>
              <a:t>), se </a:t>
            </a:r>
            <a:r>
              <a:rPr lang="en-US" altLang="it-IT" sz="2400" dirty="0" err="1">
                <a:solidFill>
                  <a:srgbClr val="000066"/>
                </a:solidFill>
                <a:latin typeface="Calibri" panose="020F0502020204030204" pitchFamily="34" charset="0"/>
                <a:cs typeface="Tahoma" pitchFamily="34" charset="0"/>
                <a:sym typeface="Tahoma" pitchFamily="34" charset="0"/>
              </a:rPr>
              <a:t>arresto</a:t>
            </a:r>
            <a:r>
              <a:rPr lang="en-US" altLang="it-IT" sz="2400" dirty="0">
                <a:solidFill>
                  <a:srgbClr val="000066"/>
                </a:solidFill>
                <a:latin typeface="Calibri" panose="020F0502020204030204" pitchFamily="34" charset="0"/>
                <a:cs typeface="Tahoma" pitchFamily="34" charset="0"/>
                <a:sym typeface="Tahoma" pitchFamily="34" charset="0"/>
              </a:rPr>
              <a:t> </a:t>
            </a:r>
            <a:r>
              <a:rPr lang="en-US" altLang="it-IT" sz="2400" dirty="0" err="1">
                <a:solidFill>
                  <a:srgbClr val="000066"/>
                </a:solidFill>
                <a:latin typeface="Calibri" panose="020F0502020204030204" pitchFamily="34" charset="0"/>
                <a:cs typeface="Tahoma" pitchFamily="34" charset="0"/>
                <a:sym typeface="Tahoma" pitchFamily="34" charset="0"/>
              </a:rPr>
              <a:t>cardiaco</a:t>
            </a:r>
            <a:r>
              <a:rPr lang="en-US" altLang="it-IT" sz="2400" dirty="0">
                <a:solidFill>
                  <a:srgbClr val="000066"/>
                </a:solidFill>
                <a:latin typeface="Calibri" panose="020F0502020204030204" pitchFamily="34" charset="0"/>
                <a:cs typeface="Tahoma" pitchFamily="34" charset="0"/>
                <a:sym typeface="Tahoma" pitchFamily="34" charset="0"/>
              </a:rPr>
              <a:t> </a:t>
            </a:r>
            <a:r>
              <a:rPr lang="en-US" altLang="it-IT" sz="2400" dirty="0" err="1">
                <a:solidFill>
                  <a:srgbClr val="000066"/>
                </a:solidFill>
                <a:latin typeface="Calibri" panose="020F0502020204030204" pitchFamily="34" charset="0"/>
                <a:cs typeface="Tahoma" pitchFamily="34" charset="0"/>
                <a:sym typeface="Tahoma" pitchFamily="34" charset="0"/>
              </a:rPr>
              <a:t>prolungato</a:t>
            </a:r>
            <a:endParaRPr lang="en-US" altLang="it-IT" sz="2400" dirty="0">
              <a:solidFill>
                <a:srgbClr val="000066"/>
              </a:solidFill>
              <a:latin typeface="Calibri" panose="020F0502020204030204" pitchFamily="34" charset="0"/>
              <a:cs typeface="Tahoma" pitchFamily="34" charset="0"/>
              <a:sym typeface="Tahoma" pitchFamily="34" charset="0"/>
            </a:endParaRPr>
          </a:p>
          <a:p>
            <a:pPr eaLnBrk="1" hangingPunct="1">
              <a:spcBef>
                <a:spcPct val="0"/>
              </a:spcBef>
              <a:buClrTx/>
              <a:buSzTx/>
              <a:buFontTx/>
              <a:buNone/>
            </a:pPr>
            <a:endParaRPr lang="it-IT" altLang="it-IT" sz="1200" dirty="0">
              <a:solidFill>
                <a:srgbClr val="FFFF00"/>
              </a:solidFill>
              <a:latin typeface="Calibri" panose="020F0502020204030204" pitchFamily="34" charset="0"/>
            </a:endParaRPr>
          </a:p>
        </p:txBody>
      </p:sp>
      <p:sp>
        <p:nvSpPr>
          <p:cNvPr id="145412" name="Text Box 7"/>
          <p:cNvSpPr txBox="1">
            <a:spLocks/>
          </p:cNvSpPr>
          <p:nvPr/>
        </p:nvSpPr>
        <p:spPr bwMode="auto">
          <a:xfrm>
            <a:off x="2777066" y="304800"/>
            <a:ext cx="3120021" cy="144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eaLnBrk="0" hangingPunct="0">
              <a:spcBef>
                <a:spcPts val="700"/>
              </a:spcBef>
              <a:buClr>
                <a:srgbClr val="000000"/>
              </a:buClr>
              <a:buSzPct val="100000"/>
              <a:buFont typeface="Times New Roman" pitchFamily="18" charset="0"/>
              <a:buChar char="•"/>
              <a:defRPr sz="3200">
                <a:solidFill>
                  <a:schemeClr val="tx1"/>
                </a:solidFill>
                <a:latin typeface="Times New Roman" pitchFamily="18" charset="0"/>
                <a:sym typeface="Times New Roman" pitchFamily="18" charset="0"/>
              </a:defRPr>
            </a:lvl1pPr>
            <a:lvl2pPr marL="742950" indent="-285750" eaLnBrk="0" hangingPunct="0">
              <a:spcBef>
                <a:spcPts val="600"/>
              </a:spcBef>
              <a:buClr>
                <a:srgbClr val="000000"/>
              </a:buClr>
              <a:buSzPct val="100000"/>
              <a:buFont typeface="Times New Roman" pitchFamily="18" charset="0"/>
              <a:buChar char="–"/>
              <a:defRPr sz="2800">
                <a:solidFill>
                  <a:schemeClr val="tx1"/>
                </a:solidFill>
                <a:latin typeface="Times New Roman" pitchFamily="18" charset="0"/>
                <a:sym typeface="Times New Roman" pitchFamily="18" charset="0"/>
              </a:defRPr>
            </a:lvl2pPr>
            <a:lvl3pPr marL="1143000" indent="-228600" eaLnBrk="0" hangingPunct="0">
              <a:spcBef>
                <a:spcPts val="500"/>
              </a:spcBef>
              <a:buClr>
                <a:srgbClr val="000000"/>
              </a:buClr>
              <a:buSzPct val="100000"/>
              <a:buFont typeface="Times New Roman" pitchFamily="18" charset="0"/>
              <a:buChar char="•"/>
              <a:defRPr sz="2400">
                <a:solidFill>
                  <a:schemeClr val="tx1"/>
                </a:solidFill>
                <a:latin typeface="Times New Roman" pitchFamily="18" charset="0"/>
                <a:sym typeface="Times New Roman" pitchFamily="18" charset="0"/>
              </a:defRPr>
            </a:lvl3pPr>
            <a:lvl4pPr marL="1600200" indent="-228600" eaLnBrk="0" hangingPunct="0">
              <a:spcBef>
                <a:spcPts val="500"/>
              </a:spcBef>
              <a:buClr>
                <a:srgbClr val="000000"/>
              </a:buClr>
              <a:buSzPct val="100000"/>
              <a:buFont typeface="Times New Roman" pitchFamily="18" charset="0"/>
              <a:buChar char="–"/>
              <a:defRPr sz="2000">
                <a:solidFill>
                  <a:schemeClr val="tx1"/>
                </a:solidFill>
                <a:latin typeface="Times New Roman" pitchFamily="18" charset="0"/>
                <a:sym typeface="Times New Roman" pitchFamily="18" charset="0"/>
              </a:defRPr>
            </a:lvl4pPr>
            <a:lvl5pPr marL="2057400" indent="-228600" eaLnBrk="0" hangingPunct="0">
              <a:spcBef>
                <a:spcPts val="500"/>
              </a:spcBef>
              <a:buClr>
                <a:srgbClr val="000000"/>
              </a:buClr>
              <a:buSzPct val="100000"/>
              <a:buFont typeface="Times New Roman" pitchFamily="18" charset="0"/>
              <a:buChar char="»"/>
              <a:defRPr sz="2000">
                <a:solidFill>
                  <a:schemeClr val="tx1"/>
                </a:solidFill>
                <a:latin typeface="Times New Roman" pitchFamily="18" charset="0"/>
                <a:sym typeface="Times New Roman" pitchFamily="18"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chemeClr val="tx1"/>
                </a:solidFill>
                <a:latin typeface="Times New Roman" pitchFamily="18" charset="0"/>
                <a:sym typeface="Times New Roman" pitchFamily="18"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chemeClr val="tx1"/>
                </a:solidFill>
                <a:latin typeface="Times New Roman" pitchFamily="18" charset="0"/>
                <a:sym typeface="Times New Roman" pitchFamily="18"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chemeClr val="tx1"/>
                </a:solidFill>
                <a:latin typeface="Times New Roman" pitchFamily="18" charset="0"/>
                <a:sym typeface="Times New Roman" pitchFamily="18"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chemeClr val="tx1"/>
                </a:solidFill>
                <a:latin typeface="Times New Roman" pitchFamily="18" charset="0"/>
                <a:sym typeface="Times New Roman" pitchFamily="18" charset="0"/>
              </a:defRPr>
            </a:lvl9pPr>
          </a:lstStyle>
          <a:p>
            <a:pPr eaLnBrk="1" hangingPunct="1">
              <a:spcBef>
                <a:spcPts val="1950"/>
              </a:spcBef>
              <a:buClrTx/>
              <a:buSzTx/>
              <a:buFontTx/>
              <a:buNone/>
            </a:pPr>
            <a:r>
              <a:rPr lang="en-US" altLang="it-IT" sz="4400" b="1" dirty="0">
                <a:solidFill>
                  <a:srgbClr val="FF0000"/>
                </a:solidFill>
                <a:latin typeface="Calibri" panose="020F0502020204030204" pitchFamily="34" charset="0"/>
                <a:cs typeface="Tahoma" pitchFamily="34" charset="0"/>
                <a:sym typeface="Tahoma" pitchFamily="34" charset="0"/>
              </a:rPr>
              <a:t>Durante RCP</a:t>
            </a:r>
          </a:p>
          <a:p>
            <a:pPr eaLnBrk="1" hangingPunct="1">
              <a:spcBef>
                <a:spcPct val="0"/>
              </a:spcBef>
              <a:buClrTx/>
              <a:buSzTx/>
              <a:buFontTx/>
              <a:buNone/>
            </a:pPr>
            <a:endParaRPr lang="it-IT" altLang="it-IT" sz="4400" dirty="0">
              <a:solidFill>
                <a:srgbClr val="FF0000"/>
              </a:solidFill>
              <a:latin typeface="Calibri" panose="020F0502020204030204" pitchFamily="34" charset="0"/>
            </a:endParaRPr>
          </a:p>
        </p:txBody>
      </p:sp>
    </p:spTree>
    <p:extLst>
      <p:ext uri="{BB962C8B-B14F-4D97-AF65-F5344CB8AC3E}">
        <p14:creationId xmlns:p14="http://schemas.microsoft.com/office/powerpoint/2010/main" xmlns="" val="94726570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268288" y="116632"/>
            <a:ext cx="8642350" cy="1800200"/>
          </a:xfrm>
          <a:prstGeom prst="rect">
            <a:avLst/>
          </a:prstGeom>
          <a:noFill/>
          <a:ln w="9525">
            <a:noFill/>
            <a:miter lim="800000"/>
            <a:headEnd/>
            <a:tailEnd/>
          </a:ln>
        </p:spPr>
        <p:txBody>
          <a:bodyPr lIns="91431" tIns="45716" rIns="91431" bIns="45716" anchor="ctr"/>
          <a:lstStyle/>
          <a:p>
            <a:pPr algn="ctr"/>
            <a:r>
              <a:rPr lang="it-IT" sz="4800" b="1" dirty="0" smtClean="0">
                <a:solidFill>
                  <a:srgbClr val="FF0000"/>
                </a:solidFill>
                <a:latin typeface="Calibri" pitchFamily="34" charset="0"/>
              </a:rPr>
              <a:t>3 </a:t>
            </a:r>
            <a:r>
              <a:rPr lang="it-IT" sz="4800" b="1" dirty="0">
                <a:solidFill>
                  <a:srgbClr val="FF0000"/>
                </a:solidFill>
                <a:latin typeface="Calibri" pitchFamily="34" charset="0"/>
              </a:rPr>
              <a:t>– </a:t>
            </a:r>
            <a:r>
              <a:rPr lang="it-IT" sz="4800" b="1" dirty="0" smtClean="0">
                <a:solidFill>
                  <a:srgbClr val="FF0000"/>
                </a:solidFill>
                <a:latin typeface="Calibri" pitchFamily="34" charset="0"/>
              </a:rPr>
              <a:t>Formazione per le emergenze pediatriche</a:t>
            </a:r>
            <a:endParaRPr lang="it-IT" sz="4800" b="1" dirty="0">
              <a:solidFill>
                <a:srgbClr val="FF0000"/>
              </a:solidFill>
              <a:latin typeface="Calibri" pitchFamily="34" charset="0"/>
            </a:endParaRPr>
          </a:p>
        </p:txBody>
      </p:sp>
      <p:pic>
        <p:nvPicPr>
          <p:cNvPr id="6" name="Picture 2"/>
          <p:cNvPicPr>
            <a:picLocks noChangeAspect="1" noChangeArrowheads="1"/>
          </p:cNvPicPr>
          <p:nvPr/>
        </p:nvPicPr>
        <p:blipFill>
          <a:blip r:embed="rId2" cstate="print"/>
          <a:srcRect/>
          <a:stretch>
            <a:fillRect/>
          </a:stretch>
        </p:blipFill>
        <p:spPr bwMode="auto">
          <a:xfrm>
            <a:off x="7910513" y="6092825"/>
            <a:ext cx="1054100" cy="608013"/>
          </a:xfrm>
          <a:prstGeom prst="rect">
            <a:avLst/>
          </a:prstGeom>
          <a:noFill/>
          <a:ln w="9525">
            <a:noFill/>
            <a:miter lim="800000"/>
            <a:headEnd/>
            <a:tailEnd/>
          </a:ln>
        </p:spPr>
      </p:pic>
      <p:pic>
        <p:nvPicPr>
          <p:cNvPr id="7" name="Picture 4"/>
          <p:cNvPicPr>
            <a:picLocks noChangeAspect="1" noChangeArrowheads="1"/>
          </p:cNvPicPr>
          <p:nvPr/>
        </p:nvPicPr>
        <p:blipFill>
          <a:blip r:embed="rId3" cstate="print"/>
          <a:srcRect/>
          <a:stretch>
            <a:fillRect/>
          </a:stretch>
        </p:blipFill>
        <p:spPr bwMode="auto">
          <a:xfrm>
            <a:off x="1259632" y="2276872"/>
            <a:ext cx="6283069" cy="3884548"/>
          </a:xfrm>
          <a:prstGeom prst="rect">
            <a:avLst/>
          </a:prstGeom>
          <a:ln>
            <a:noFill/>
          </a:ln>
          <a:effectLst>
            <a:softEdge rad="112500"/>
          </a:effectLst>
        </p:spPr>
      </p:pic>
    </p:spTree>
    <p:extLst>
      <p:ext uri="{BB962C8B-B14F-4D97-AF65-F5344CB8AC3E}">
        <p14:creationId xmlns:p14="http://schemas.microsoft.com/office/powerpoint/2010/main" xmlns="" val="27635942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ext Box 4"/>
          <p:cNvSpPr txBox="1">
            <a:spLocks noChangeArrowheads="1"/>
          </p:cNvSpPr>
          <p:nvPr/>
        </p:nvSpPr>
        <p:spPr bwMode="auto">
          <a:xfrm>
            <a:off x="179514" y="1988842"/>
            <a:ext cx="8893175" cy="2585315"/>
          </a:xfrm>
          <a:prstGeom prst="rect">
            <a:avLst/>
          </a:prstGeom>
          <a:solidFill>
            <a:schemeClr val="bg1"/>
          </a:solidFill>
          <a:ln w="9525">
            <a:noFill/>
            <a:miter lim="800000"/>
            <a:headEnd/>
            <a:tailEnd/>
          </a:ln>
        </p:spPr>
        <p:txBody>
          <a:bodyPr lIns="91431" tIns="45716" rIns="91431" bIns="45716">
            <a:spAutoFit/>
          </a:bodyPr>
          <a:lstStyle/>
          <a:p>
            <a:pPr algn="ctr">
              <a:lnSpc>
                <a:spcPct val="100000"/>
              </a:lnSpc>
              <a:buSzTx/>
              <a:buFontTx/>
              <a:buNone/>
            </a:pPr>
            <a:r>
              <a:rPr lang="it-IT" sz="5400" b="1" dirty="0">
                <a:solidFill>
                  <a:srgbClr val="0070C0"/>
                </a:solidFill>
                <a:latin typeface="Calibri" pitchFamily="34" charset="0"/>
              </a:rPr>
              <a:t>Quali sono le caratteristiche </a:t>
            </a:r>
          </a:p>
          <a:p>
            <a:pPr algn="ctr">
              <a:lnSpc>
                <a:spcPct val="100000"/>
              </a:lnSpc>
              <a:buSzTx/>
              <a:buFontTx/>
              <a:buNone/>
            </a:pPr>
            <a:r>
              <a:rPr lang="it-IT" sz="5400" b="1" dirty="0">
                <a:solidFill>
                  <a:srgbClr val="0070C0"/>
                </a:solidFill>
                <a:latin typeface="Calibri" pitchFamily="34" charset="0"/>
              </a:rPr>
              <a:t>dell’emergenza pediatrica?</a:t>
            </a:r>
          </a:p>
          <a:p>
            <a:pPr algn="ctr">
              <a:lnSpc>
                <a:spcPct val="100000"/>
              </a:lnSpc>
              <a:buSzTx/>
              <a:buFontTx/>
              <a:buNone/>
            </a:pPr>
            <a:endParaRPr lang="it-IT" sz="5400" b="1" dirty="0">
              <a:solidFill>
                <a:srgbClr val="0070C0"/>
              </a:solidFill>
              <a:latin typeface="Calibri" pitchFamily="34" charset="0"/>
            </a:endParaRPr>
          </a:p>
        </p:txBody>
      </p:sp>
      <p:pic>
        <p:nvPicPr>
          <p:cNvPr id="113667" name="Picture 2"/>
          <p:cNvPicPr>
            <a:picLocks noChangeAspect="1" noChangeArrowheads="1"/>
          </p:cNvPicPr>
          <p:nvPr/>
        </p:nvPicPr>
        <p:blipFill>
          <a:blip r:embed="rId3" cstate="print"/>
          <a:srcRect/>
          <a:stretch>
            <a:fillRect/>
          </a:stretch>
        </p:blipFill>
        <p:spPr bwMode="auto">
          <a:xfrm>
            <a:off x="7910513" y="6092825"/>
            <a:ext cx="1054100" cy="608013"/>
          </a:xfrm>
          <a:prstGeom prst="rect">
            <a:avLst/>
          </a:prstGeom>
          <a:noFill/>
          <a:ln w="9525">
            <a:noFill/>
            <a:miter lim="800000"/>
            <a:headEnd/>
            <a:tailEnd/>
          </a:ln>
        </p:spPr>
      </p:pic>
    </p:spTree>
    <p:extLst>
      <p:ext uri="{BB962C8B-B14F-4D97-AF65-F5344CB8AC3E}">
        <p14:creationId xmlns:p14="http://schemas.microsoft.com/office/powerpoint/2010/main" xmlns="" val="175611337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extLst>
              <p:ext uri="{D42A27DB-BD31-4B8C-83A1-F6EECF244321}">
                <p14:modId xmlns:p14="http://schemas.microsoft.com/office/powerpoint/2010/main" xmlns="" val="2683707542"/>
              </p:ext>
            </p:extLst>
          </p:nvPr>
        </p:nvGraphicFramePr>
        <p:xfrm>
          <a:off x="250825" y="2780679"/>
          <a:ext cx="5905500" cy="3784600"/>
        </p:xfrm>
        <a:graphic>
          <a:graphicData uri="http://schemas.openxmlformats.org/presentationml/2006/ole">
            <p:oleObj spid="_x0000_s3141" name="Grafico" r:id="rId4" imgW="6096075" imgH="4067089" progId="MSGraph.Chart.8">
              <p:embed followColorScheme="full"/>
            </p:oleObj>
          </a:graphicData>
        </a:graphic>
      </p:graphicFrame>
      <p:sp>
        <p:nvSpPr>
          <p:cNvPr id="5" name="Text Box 3"/>
          <p:cNvSpPr txBox="1">
            <a:spLocks noChangeArrowheads="1"/>
          </p:cNvSpPr>
          <p:nvPr/>
        </p:nvSpPr>
        <p:spPr bwMode="auto">
          <a:xfrm>
            <a:off x="614854" y="1556719"/>
            <a:ext cx="7969857" cy="861766"/>
          </a:xfrm>
          <a:prstGeom prst="rect">
            <a:avLst/>
          </a:prstGeom>
          <a:solidFill>
            <a:schemeClr val="bg1"/>
          </a:solidFill>
          <a:ln w="9525">
            <a:solidFill>
              <a:srgbClr val="FF0000"/>
            </a:solidFill>
            <a:miter lim="800000"/>
            <a:headEnd/>
            <a:tailEnd/>
          </a:ln>
        </p:spPr>
        <p:txBody>
          <a:bodyPr wrap="none" lIns="91431" tIns="45716" rIns="91431" bIns="45716">
            <a:spAutoFit/>
          </a:bodyPr>
          <a:lstStyle/>
          <a:p>
            <a:pPr algn="ctr">
              <a:lnSpc>
                <a:spcPct val="100000"/>
              </a:lnSpc>
              <a:buSzTx/>
              <a:buFontTx/>
              <a:buNone/>
            </a:pPr>
            <a:r>
              <a:rPr lang="it-IT" sz="3200" b="1" dirty="0">
                <a:solidFill>
                  <a:srgbClr val="000000"/>
                </a:solidFill>
                <a:latin typeface="Calibri" pitchFamily="34" charset="0"/>
              </a:rPr>
              <a:t>Accessi per tipologia di codice colore nel </a:t>
            </a:r>
            <a:r>
              <a:rPr lang="it-IT" sz="3200" b="1" dirty="0" smtClean="0">
                <a:solidFill>
                  <a:srgbClr val="000000"/>
                </a:solidFill>
                <a:latin typeface="Calibri" pitchFamily="34" charset="0"/>
              </a:rPr>
              <a:t>2014</a:t>
            </a:r>
            <a:endParaRPr lang="it-IT" sz="3200" b="1" dirty="0">
              <a:solidFill>
                <a:srgbClr val="000000"/>
              </a:solidFill>
              <a:latin typeface="Calibri" pitchFamily="34" charset="0"/>
            </a:endParaRPr>
          </a:p>
          <a:p>
            <a:pPr algn="ctr">
              <a:lnSpc>
                <a:spcPct val="100000"/>
              </a:lnSpc>
              <a:buSzTx/>
              <a:buFontTx/>
              <a:buNone/>
            </a:pPr>
            <a:r>
              <a:rPr lang="it-IT" b="1" dirty="0">
                <a:solidFill>
                  <a:srgbClr val="000000"/>
                </a:solidFill>
                <a:latin typeface="Calibri" pitchFamily="34" charset="0"/>
              </a:rPr>
              <a:t>PS - DEA AOU  A. </a:t>
            </a:r>
            <a:r>
              <a:rPr lang="it-IT" b="1" dirty="0" err="1">
                <a:solidFill>
                  <a:srgbClr val="000000"/>
                </a:solidFill>
                <a:latin typeface="Calibri" pitchFamily="34" charset="0"/>
              </a:rPr>
              <a:t>Meyer</a:t>
            </a:r>
            <a:endParaRPr lang="it-IT" b="1" dirty="0">
              <a:solidFill>
                <a:srgbClr val="000000"/>
              </a:solidFill>
              <a:latin typeface="Calibri" pitchFamily="34" charset="0"/>
            </a:endParaRPr>
          </a:p>
        </p:txBody>
      </p:sp>
      <p:sp>
        <p:nvSpPr>
          <p:cNvPr id="6" name="Text Box 4"/>
          <p:cNvSpPr txBox="1">
            <a:spLocks noChangeArrowheads="1"/>
          </p:cNvSpPr>
          <p:nvPr/>
        </p:nvSpPr>
        <p:spPr bwMode="auto">
          <a:xfrm>
            <a:off x="971551" y="2533031"/>
            <a:ext cx="373802" cy="369324"/>
          </a:xfrm>
          <a:prstGeom prst="rect">
            <a:avLst/>
          </a:prstGeom>
          <a:noFill/>
          <a:ln w="9525">
            <a:noFill/>
            <a:miter lim="800000"/>
            <a:headEnd/>
            <a:tailEnd/>
          </a:ln>
        </p:spPr>
        <p:txBody>
          <a:bodyPr wrap="none" lIns="91431" tIns="45716" rIns="91431" bIns="45716">
            <a:spAutoFit/>
          </a:bodyPr>
          <a:lstStyle/>
          <a:p>
            <a:pPr>
              <a:lnSpc>
                <a:spcPct val="100000"/>
              </a:lnSpc>
              <a:buSzTx/>
              <a:buFontTx/>
              <a:buNone/>
            </a:pPr>
            <a:r>
              <a:rPr lang="it-IT" b="1">
                <a:solidFill>
                  <a:srgbClr val="000000"/>
                </a:solidFill>
                <a:latin typeface="Comic Sans MS" pitchFamily="66" charset="0"/>
              </a:rPr>
              <a:t>%</a:t>
            </a:r>
          </a:p>
        </p:txBody>
      </p:sp>
      <p:pic>
        <p:nvPicPr>
          <p:cNvPr id="7" name="Picture 7" descr="IMG_0095"/>
          <p:cNvPicPr>
            <a:picLocks noChangeAspect="1" noChangeArrowheads="1"/>
          </p:cNvPicPr>
          <p:nvPr/>
        </p:nvPicPr>
        <p:blipFill>
          <a:blip r:embed="rId5" cstate="print"/>
          <a:srcRect/>
          <a:stretch>
            <a:fillRect/>
          </a:stretch>
        </p:blipFill>
        <p:spPr bwMode="auto">
          <a:xfrm>
            <a:off x="5929313" y="3180729"/>
            <a:ext cx="3035300" cy="1962150"/>
          </a:xfrm>
          <a:prstGeom prst="rect">
            <a:avLst/>
          </a:prstGeom>
          <a:noFill/>
          <a:ln w="9525">
            <a:noFill/>
            <a:miter lim="800000"/>
            <a:headEnd/>
            <a:tailEnd/>
          </a:ln>
        </p:spPr>
      </p:pic>
      <p:sp>
        <p:nvSpPr>
          <p:cNvPr id="8" name="Rectangle 10"/>
          <p:cNvSpPr>
            <a:spLocks noChangeArrowheads="1"/>
          </p:cNvSpPr>
          <p:nvPr/>
        </p:nvSpPr>
        <p:spPr bwMode="auto">
          <a:xfrm>
            <a:off x="1042988" y="661368"/>
            <a:ext cx="6784975" cy="523212"/>
          </a:xfrm>
          <a:prstGeom prst="rect">
            <a:avLst/>
          </a:prstGeom>
          <a:noFill/>
          <a:ln w="9525" algn="ctr">
            <a:noFill/>
            <a:miter lim="800000"/>
            <a:headEnd/>
            <a:tailEnd/>
          </a:ln>
        </p:spPr>
        <p:txBody>
          <a:bodyPr lIns="91431" tIns="45716" rIns="91431" bIns="45716">
            <a:spAutoFit/>
          </a:bodyPr>
          <a:lstStyle/>
          <a:p>
            <a:pPr marL="469853" indent="-203180"/>
            <a:r>
              <a:rPr lang="it-IT" sz="2800" b="1" dirty="0">
                <a:solidFill>
                  <a:srgbClr val="0070C0"/>
                </a:solidFill>
                <a:latin typeface="Calibri" pitchFamily="34" charset="0"/>
              </a:rPr>
              <a:t>Eventi ad alto rischio e a bassa frequenza</a:t>
            </a:r>
          </a:p>
        </p:txBody>
      </p:sp>
      <p:pic>
        <p:nvPicPr>
          <p:cNvPr id="9" name="Picture 2"/>
          <p:cNvPicPr>
            <a:picLocks noChangeAspect="1" noChangeArrowheads="1"/>
          </p:cNvPicPr>
          <p:nvPr/>
        </p:nvPicPr>
        <p:blipFill>
          <a:blip r:embed="rId6" cstate="print"/>
          <a:srcRect/>
          <a:stretch>
            <a:fillRect/>
          </a:stretch>
        </p:blipFill>
        <p:spPr bwMode="auto">
          <a:xfrm>
            <a:off x="7910513" y="5855930"/>
            <a:ext cx="1054100" cy="608013"/>
          </a:xfrm>
          <a:prstGeom prst="rect">
            <a:avLst/>
          </a:prstGeom>
          <a:noFill/>
          <a:ln w="9525">
            <a:noFill/>
            <a:miter lim="800000"/>
            <a:headEnd/>
            <a:tailEnd/>
          </a:ln>
        </p:spPr>
      </p:pic>
    </p:spTree>
    <p:extLst>
      <p:ext uri="{BB962C8B-B14F-4D97-AF65-F5344CB8AC3E}">
        <p14:creationId xmlns:p14="http://schemas.microsoft.com/office/powerpoint/2010/main" xmlns="" val="12260548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15616" y="404664"/>
            <a:ext cx="7056784" cy="564725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3" name="Picture 2"/>
          <p:cNvPicPr>
            <a:picLocks noChangeAspect="1" noChangeArrowheads="1"/>
          </p:cNvPicPr>
          <p:nvPr/>
        </p:nvPicPr>
        <p:blipFill>
          <a:blip r:embed="rId3" cstate="print"/>
          <a:srcRect/>
          <a:stretch>
            <a:fillRect/>
          </a:stretch>
        </p:blipFill>
        <p:spPr bwMode="auto">
          <a:xfrm>
            <a:off x="7910513" y="6092825"/>
            <a:ext cx="1054100" cy="608013"/>
          </a:xfrm>
          <a:prstGeom prst="rect">
            <a:avLst/>
          </a:prstGeom>
          <a:noFill/>
          <a:ln w="9525">
            <a:noFill/>
            <a:miter lim="800000"/>
            <a:headEnd/>
            <a:tailEnd/>
          </a:ln>
        </p:spPr>
      </p:pic>
    </p:spTree>
    <p:extLst>
      <p:ext uri="{BB962C8B-B14F-4D97-AF65-F5344CB8AC3E}">
        <p14:creationId xmlns:p14="http://schemas.microsoft.com/office/powerpoint/2010/main" xmlns="" val="157576151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40" name="Rettangolo 6"/>
          <p:cNvSpPr>
            <a:spLocks noChangeArrowheads="1"/>
          </p:cNvSpPr>
          <p:nvPr/>
        </p:nvSpPr>
        <p:spPr bwMode="auto">
          <a:xfrm>
            <a:off x="1493329" y="4381502"/>
            <a:ext cx="6121400" cy="369324"/>
          </a:xfrm>
          <a:prstGeom prst="rect">
            <a:avLst/>
          </a:prstGeom>
          <a:noFill/>
          <a:ln w="9525" algn="ctr">
            <a:noFill/>
            <a:round/>
            <a:headEnd/>
            <a:tailEnd/>
          </a:ln>
        </p:spPr>
        <p:txBody>
          <a:bodyPr lIns="91431" tIns="45716" rIns="91431" bIns="45716">
            <a:spAutoFit/>
          </a:bodyPr>
          <a:lstStyle/>
          <a:p>
            <a:pPr marL="469853" indent="-203180"/>
            <a:endParaRPr lang="it-IT">
              <a:solidFill>
                <a:srgbClr val="000000"/>
              </a:solidFill>
            </a:endParaRPr>
          </a:p>
        </p:txBody>
      </p:sp>
      <p:cxnSp>
        <p:nvCxnSpPr>
          <p:cNvPr id="116741" name="Connettore 1 11"/>
          <p:cNvCxnSpPr>
            <a:cxnSpLocks noChangeShapeType="1"/>
          </p:cNvCxnSpPr>
          <p:nvPr/>
        </p:nvCxnSpPr>
        <p:spPr bwMode="auto">
          <a:xfrm>
            <a:off x="1674304" y="4149727"/>
            <a:ext cx="5759450" cy="71438"/>
          </a:xfrm>
          <a:prstGeom prst="line">
            <a:avLst/>
          </a:prstGeom>
          <a:noFill/>
          <a:ln w="9525" algn="ctr">
            <a:noFill/>
            <a:round/>
            <a:headEnd/>
            <a:tailEnd/>
          </a:ln>
        </p:spPr>
      </p:cxnSp>
      <p:cxnSp>
        <p:nvCxnSpPr>
          <p:cNvPr id="116742" name="Connettore 1 13"/>
          <p:cNvCxnSpPr>
            <a:cxnSpLocks noChangeShapeType="1"/>
          </p:cNvCxnSpPr>
          <p:nvPr/>
        </p:nvCxnSpPr>
        <p:spPr bwMode="auto">
          <a:xfrm>
            <a:off x="3653919" y="4365625"/>
            <a:ext cx="1800225" cy="0"/>
          </a:xfrm>
          <a:prstGeom prst="line">
            <a:avLst/>
          </a:prstGeom>
          <a:noFill/>
          <a:ln w="9525" algn="ctr">
            <a:noFill/>
            <a:round/>
            <a:headEnd/>
            <a:tailEnd/>
          </a:ln>
        </p:spPr>
      </p:cxn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414664" y="2564904"/>
            <a:ext cx="6325688" cy="40967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1" name="Picture 2"/>
          <p:cNvPicPr>
            <a:picLocks noChangeAspect="1" noChangeArrowheads="1"/>
          </p:cNvPicPr>
          <p:nvPr/>
        </p:nvPicPr>
        <p:blipFill>
          <a:blip r:embed="rId4" cstate="print"/>
          <a:srcRect/>
          <a:stretch>
            <a:fillRect/>
          </a:stretch>
        </p:blipFill>
        <p:spPr bwMode="auto">
          <a:xfrm>
            <a:off x="7910513" y="6092825"/>
            <a:ext cx="1054100" cy="608013"/>
          </a:xfrm>
          <a:prstGeom prst="rect">
            <a:avLst/>
          </a:prstGeom>
          <a:noFill/>
          <a:ln w="9525">
            <a:noFill/>
            <a:miter lim="800000"/>
            <a:headEnd/>
            <a:tailEnd/>
          </a:ln>
        </p:spPr>
      </p:pic>
      <p:pic>
        <p:nvPicPr>
          <p:cNvPr id="8" name="Picture 2"/>
          <p:cNvPicPr>
            <a:picLocks noChangeAspect="1" noChangeArrowheads="1"/>
          </p:cNvPicPr>
          <p:nvPr/>
        </p:nvPicPr>
        <p:blipFill>
          <a:blip r:embed="rId5" cstate="print"/>
          <a:srcRect/>
          <a:stretch>
            <a:fillRect/>
          </a:stretch>
        </p:blipFill>
        <p:spPr bwMode="auto">
          <a:xfrm>
            <a:off x="683568" y="332656"/>
            <a:ext cx="7985170" cy="18722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42584841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6741" name="Connettore 1 11"/>
          <p:cNvCxnSpPr>
            <a:cxnSpLocks noChangeShapeType="1"/>
          </p:cNvCxnSpPr>
          <p:nvPr/>
        </p:nvCxnSpPr>
        <p:spPr bwMode="auto">
          <a:xfrm>
            <a:off x="1962336" y="4149727"/>
            <a:ext cx="5759450" cy="71438"/>
          </a:xfrm>
          <a:prstGeom prst="line">
            <a:avLst/>
          </a:prstGeom>
          <a:noFill/>
          <a:ln w="9525" algn="ctr">
            <a:noFill/>
            <a:round/>
            <a:headEnd/>
            <a:tailEnd/>
          </a:ln>
        </p:spPr>
      </p:cxnSp>
      <p:cxnSp>
        <p:nvCxnSpPr>
          <p:cNvPr id="116742" name="Connettore 1 13"/>
          <p:cNvCxnSpPr>
            <a:cxnSpLocks noChangeShapeType="1"/>
          </p:cNvCxnSpPr>
          <p:nvPr/>
        </p:nvCxnSpPr>
        <p:spPr bwMode="auto">
          <a:xfrm>
            <a:off x="3941951" y="4365625"/>
            <a:ext cx="1800225" cy="0"/>
          </a:xfrm>
          <a:prstGeom prst="line">
            <a:avLst/>
          </a:prstGeom>
          <a:noFill/>
          <a:ln w="9525" algn="ctr">
            <a:noFill/>
            <a:round/>
            <a:headEnd/>
            <a:tailEnd/>
          </a:ln>
        </p:spPr>
      </p:cxnSp>
      <p:pic>
        <p:nvPicPr>
          <p:cNvPr id="11" name="Picture 2"/>
          <p:cNvPicPr>
            <a:picLocks noChangeAspect="1" noChangeArrowheads="1"/>
          </p:cNvPicPr>
          <p:nvPr/>
        </p:nvPicPr>
        <p:blipFill>
          <a:blip r:embed="rId3" cstate="print"/>
          <a:srcRect/>
          <a:stretch>
            <a:fillRect/>
          </a:stretch>
        </p:blipFill>
        <p:spPr bwMode="auto">
          <a:xfrm>
            <a:off x="7910513" y="6092825"/>
            <a:ext cx="1054100" cy="608013"/>
          </a:xfrm>
          <a:prstGeom prst="rect">
            <a:avLst/>
          </a:prstGeom>
          <a:noFill/>
          <a:ln w="9525">
            <a:noFill/>
            <a:miter lim="800000"/>
            <a:headEnd/>
            <a:tailEnd/>
          </a:ln>
        </p:spPr>
      </p:pic>
      <p:sp>
        <p:nvSpPr>
          <p:cNvPr id="10" name="Text Box 7"/>
          <p:cNvSpPr txBox="1">
            <a:spLocks noChangeArrowheads="1"/>
          </p:cNvSpPr>
          <p:nvPr/>
        </p:nvSpPr>
        <p:spPr bwMode="auto">
          <a:xfrm>
            <a:off x="2987824" y="2708921"/>
            <a:ext cx="5905350" cy="3893365"/>
          </a:xfrm>
          <a:prstGeom prst="rect">
            <a:avLst/>
          </a:prstGeom>
          <a:noFill/>
          <a:ln w="9525">
            <a:noFill/>
            <a:miter lim="800000"/>
            <a:headEnd/>
            <a:tailEnd/>
          </a:ln>
        </p:spPr>
        <p:txBody>
          <a:bodyPr wrap="square" lIns="91431" tIns="45716" rIns="91431" bIns="45716">
            <a:spAutoFit/>
          </a:bodyPr>
          <a:lstStyle/>
          <a:p>
            <a:pPr>
              <a:lnSpc>
                <a:spcPct val="100000"/>
              </a:lnSpc>
              <a:buSzTx/>
            </a:pPr>
            <a:r>
              <a:rPr lang="en-US" sz="2800" b="1" dirty="0">
                <a:solidFill>
                  <a:srgbClr val="0070C0"/>
                </a:solidFill>
              </a:rPr>
              <a:t>- </a:t>
            </a:r>
            <a:r>
              <a:rPr lang="en-US" sz="2800" b="1" dirty="0" err="1">
                <a:solidFill>
                  <a:srgbClr val="0070C0"/>
                </a:solidFill>
              </a:rPr>
              <a:t>Ventilazione</a:t>
            </a:r>
            <a:r>
              <a:rPr lang="en-US" sz="2800" b="1" dirty="0">
                <a:solidFill>
                  <a:srgbClr val="0070C0"/>
                </a:solidFill>
              </a:rPr>
              <a:t> con </a:t>
            </a:r>
            <a:r>
              <a:rPr lang="en-US" sz="2800" b="1" dirty="0" err="1">
                <a:solidFill>
                  <a:srgbClr val="0070C0"/>
                </a:solidFill>
              </a:rPr>
              <a:t>pallone</a:t>
            </a:r>
            <a:r>
              <a:rPr lang="en-US" sz="2800" b="1" dirty="0">
                <a:solidFill>
                  <a:srgbClr val="0070C0"/>
                </a:solidFill>
              </a:rPr>
              <a:t> e </a:t>
            </a:r>
            <a:r>
              <a:rPr lang="en-US" sz="2800" b="1" dirty="0" err="1">
                <a:solidFill>
                  <a:srgbClr val="0070C0"/>
                </a:solidFill>
              </a:rPr>
              <a:t>maschera</a:t>
            </a:r>
            <a:endParaRPr lang="en-US" sz="2800" b="1" dirty="0">
              <a:solidFill>
                <a:srgbClr val="0070C0"/>
              </a:solidFill>
            </a:endParaRPr>
          </a:p>
          <a:p>
            <a:pPr>
              <a:lnSpc>
                <a:spcPct val="100000"/>
              </a:lnSpc>
              <a:buSzTx/>
            </a:pPr>
            <a:r>
              <a:rPr lang="en-US" sz="2800" b="1" dirty="0">
                <a:solidFill>
                  <a:srgbClr val="0070C0"/>
                </a:solidFill>
              </a:rPr>
              <a:t> 1 </a:t>
            </a:r>
            <a:r>
              <a:rPr lang="en-US" sz="2800" b="1" dirty="0" err="1">
                <a:solidFill>
                  <a:srgbClr val="0070C0"/>
                </a:solidFill>
              </a:rPr>
              <a:t>volta</a:t>
            </a:r>
            <a:r>
              <a:rPr lang="en-US" sz="2800" b="1" dirty="0">
                <a:solidFill>
                  <a:srgbClr val="0070C0"/>
                </a:solidFill>
              </a:rPr>
              <a:t> </a:t>
            </a:r>
            <a:r>
              <a:rPr lang="en-US" sz="2800" b="1" dirty="0" err="1">
                <a:solidFill>
                  <a:srgbClr val="0070C0"/>
                </a:solidFill>
              </a:rPr>
              <a:t>ogni</a:t>
            </a:r>
            <a:r>
              <a:rPr lang="en-US" sz="2800" b="1" dirty="0">
                <a:solidFill>
                  <a:srgbClr val="0070C0"/>
                </a:solidFill>
              </a:rPr>
              <a:t> 2 </a:t>
            </a:r>
            <a:r>
              <a:rPr lang="en-US" sz="2800" b="1" dirty="0" err="1">
                <a:solidFill>
                  <a:srgbClr val="0070C0"/>
                </a:solidFill>
              </a:rPr>
              <a:t>anni</a:t>
            </a:r>
            <a:r>
              <a:rPr lang="en-US" sz="2800" b="1" dirty="0">
                <a:solidFill>
                  <a:srgbClr val="0070C0"/>
                </a:solidFill>
              </a:rPr>
              <a:t> </a:t>
            </a:r>
          </a:p>
          <a:p>
            <a:pPr>
              <a:lnSpc>
                <a:spcPct val="100000"/>
              </a:lnSpc>
              <a:buSzTx/>
            </a:pPr>
            <a:endParaRPr lang="en-US" sz="4000" b="1" dirty="0">
              <a:solidFill>
                <a:srgbClr val="0070C0"/>
              </a:solidFill>
            </a:endParaRPr>
          </a:p>
          <a:p>
            <a:pPr>
              <a:lnSpc>
                <a:spcPct val="100000"/>
              </a:lnSpc>
              <a:buSzTx/>
            </a:pPr>
            <a:r>
              <a:rPr lang="en-US" sz="2800" b="1" dirty="0">
                <a:solidFill>
                  <a:srgbClr val="0070C0"/>
                </a:solidFill>
              </a:rPr>
              <a:t>- </a:t>
            </a:r>
            <a:r>
              <a:rPr lang="en-US" sz="2800" b="1" dirty="0" err="1">
                <a:solidFill>
                  <a:srgbClr val="0070C0"/>
                </a:solidFill>
              </a:rPr>
              <a:t>Intubazione</a:t>
            </a:r>
            <a:r>
              <a:rPr lang="en-US" sz="2800" b="1" dirty="0">
                <a:solidFill>
                  <a:srgbClr val="0070C0"/>
                </a:solidFill>
              </a:rPr>
              <a:t> in </a:t>
            </a:r>
            <a:r>
              <a:rPr lang="en-US" sz="2800" b="1" dirty="0" err="1">
                <a:solidFill>
                  <a:srgbClr val="0070C0"/>
                </a:solidFill>
              </a:rPr>
              <a:t>pz</a:t>
            </a:r>
            <a:r>
              <a:rPr lang="en-US" sz="2800" b="1" dirty="0">
                <a:solidFill>
                  <a:srgbClr val="0070C0"/>
                </a:solidFill>
              </a:rPr>
              <a:t> </a:t>
            </a:r>
            <a:r>
              <a:rPr lang="en-US" sz="2800" b="1" dirty="0" err="1">
                <a:solidFill>
                  <a:srgbClr val="0070C0"/>
                </a:solidFill>
              </a:rPr>
              <a:t>pediatrico</a:t>
            </a:r>
            <a:endParaRPr lang="en-US" sz="2800" b="1" dirty="0">
              <a:solidFill>
                <a:srgbClr val="0070C0"/>
              </a:solidFill>
            </a:endParaRPr>
          </a:p>
          <a:p>
            <a:pPr>
              <a:lnSpc>
                <a:spcPct val="100000"/>
              </a:lnSpc>
              <a:buSzTx/>
            </a:pPr>
            <a:r>
              <a:rPr lang="en-US" sz="2800" b="1" dirty="0">
                <a:solidFill>
                  <a:srgbClr val="0070C0"/>
                </a:solidFill>
              </a:rPr>
              <a:t> 1 </a:t>
            </a:r>
            <a:r>
              <a:rPr lang="en-US" sz="2800" b="1" dirty="0" err="1">
                <a:solidFill>
                  <a:srgbClr val="0070C0"/>
                </a:solidFill>
              </a:rPr>
              <a:t>volta</a:t>
            </a:r>
            <a:r>
              <a:rPr lang="en-US" sz="2800" b="1" dirty="0">
                <a:solidFill>
                  <a:srgbClr val="0070C0"/>
                </a:solidFill>
              </a:rPr>
              <a:t> </a:t>
            </a:r>
            <a:r>
              <a:rPr lang="en-US" sz="2800" b="1" dirty="0" err="1">
                <a:solidFill>
                  <a:srgbClr val="0070C0"/>
                </a:solidFill>
              </a:rPr>
              <a:t>ogni</a:t>
            </a:r>
            <a:r>
              <a:rPr lang="en-US" sz="2800" b="1" dirty="0">
                <a:solidFill>
                  <a:srgbClr val="0070C0"/>
                </a:solidFill>
              </a:rPr>
              <a:t> 3 </a:t>
            </a:r>
            <a:r>
              <a:rPr lang="en-US" sz="2800" b="1" dirty="0" err="1">
                <a:solidFill>
                  <a:srgbClr val="0070C0"/>
                </a:solidFill>
              </a:rPr>
              <a:t>anni</a:t>
            </a:r>
            <a:r>
              <a:rPr lang="en-US" sz="2800" b="1" dirty="0">
                <a:solidFill>
                  <a:srgbClr val="0070C0"/>
                </a:solidFill>
              </a:rPr>
              <a:t> </a:t>
            </a:r>
          </a:p>
          <a:p>
            <a:pPr>
              <a:lnSpc>
                <a:spcPct val="100000"/>
              </a:lnSpc>
              <a:buSzTx/>
            </a:pPr>
            <a:endParaRPr lang="en-US" sz="2800" b="1" dirty="0">
              <a:solidFill>
                <a:srgbClr val="0070C0"/>
              </a:solidFill>
            </a:endParaRPr>
          </a:p>
          <a:p>
            <a:pPr>
              <a:lnSpc>
                <a:spcPct val="100000"/>
              </a:lnSpc>
              <a:buSzTx/>
            </a:pPr>
            <a:endParaRPr lang="en-US" sz="1100" b="1" dirty="0">
              <a:solidFill>
                <a:srgbClr val="0070C0"/>
              </a:solidFill>
            </a:endParaRPr>
          </a:p>
          <a:p>
            <a:pPr>
              <a:lnSpc>
                <a:spcPct val="100000"/>
              </a:lnSpc>
              <a:buSzTx/>
            </a:pPr>
            <a:r>
              <a:rPr lang="en-US" sz="2800" b="1" dirty="0">
                <a:solidFill>
                  <a:srgbClr val="0070C0"/>
                </a:solidFill>
              </a:rPr>
              <a:t>- </a:t>
            </a:r>
            <a:r>
              <a:rPr lang="en-US" sz="2800" b="1" dirty="0" err="1">
                <a:solidFill>
                  <a:srgbClr val="0070C0"/>
                </a:solidFill>
              </a:rPr>
              <a:t>Accesso</a:t>
            </a:r>
            <a:r>
              <a:rPr lang="en-US" sz="2800" b="1" dirty="0">
                <a:solidFill>
                  <a:srgbClr val="0070C0"/>
                </a:solidFill>
              </a:rPr>
              <a:t> </a:t>
            </a:r>
            <a:r>
              <a:rPr lang="en-US" sz="2800" b="1" dirty="0" err="1">
                <a:solidFill>
                  <a:srgbClr val="0070C0"/>
                </a:solidFill>
              </a:rPr>
              <a:t>intraosseo</a:t>
            </a:r>
            <a:endParaRPr lang="en-US" sz="2800" b="1" dirty="0">
              <a:solidFill>
                <a:srgbClr val="0070C0"/>
              </a:solidFill>
            </a:endParaRPr>
          </a:p>
          <a:p>
            <a:pPr>
              <a:lnSpc>
                <a:spcPct val="100000"/>
              </a:lnSpc>
              <a:buSzTx/>
            </a:pPr>
            <a:r>
              <a:rPr lang="en-US" sz="2800" b="1" dirty="0">
                <a:solidFill>
                  <a:srgbClr val="0070C0"/>
                </a:solidFill>
              </a:rPr>
              <a:t> 1 </a:t>
            </a:r>
            <a:r>
              <a:rPr lang="en-US" sz="2800" b="1" dirty="0" err="1">
                <a:solidFill>
                  <a:srgbClr val="0070C0"/>
                </a:solidFill>
              </a:rPr>
              <a:t>volta</a:t>
            </a:r>
            <a:r>
              <a:rPr lang="en-US" sz="2800" b="1" dirty="0">
                <a:solidFill>
                  <a:srgbClr val="0070C0"/>
                </a:solidFill>
              </a:rPr>
              <a:t> </a:t>
            </a:r>
            <a:r>
              <a:rPr lang="en-US" sz="2800" b="1" dirty="0" err="1">
                <a:solidFill>
                  <a:srgbClr val="0070C0"/>
                </a:solidFill>
              </a:rPr>
              <a:t>ogni</a:t>
            </a:r>
            <a:r>
              <a:rPr lang="en-US" sz="2800" b="1" dirty="0">
                <a:solidFill>
                  <a:srgbClr val="0070C0"/>
                </a:solidFill>
              </a:rPr>
              <a:t> 20 </a:t>
            </a:r>
            <a:r>
              <a:rPr lang="en-US" sz="2800" b="1" dirty="0" err="1">
                <a:solidFill>
                  <a:srgbClr val="0070C0"/>
                </a:solidFill>
              </a:rPr>
              <a:t>anni</a:t>
            </a:r>
            <a:r>
              <a:rPr lang="en-US" sz="2800" b="1" dirty="0">
                <a:solidFill>
                  <a:srgbClr val="0070C0"/>
                </a:solidFill>
              </a:rPr>
              <a:t> </a:t>
            </a:r>
          </a:p>
        </p:txBody>
      </p:sp>
      <p:sp>
        <p:nvSpPr>
          <p:cNvPr id="2" name="AutoShape 4" descr="data:image/jpeg;base64,/9j/4AAQSkZJRgABAQAAAQABAAD/2wCEAAkGBhISERUUExQUFRUUGBQUFBUVFRQVFxQUFhQVFBUXFRQYHCYeFxkjGRQVHy8gIycpLCwsFR4xNTAqNSYrLCkBCQoKDgwOGg8PGikfHCQpLCwsLCkpLCwsLCwsLCwpKSwsKSwpLCkqKSksLCkpKiwsKSkpLCkpLCksLCwsLCkpKf/AABEIALQA8AMBIgACEQEDEQH/xAAcAAACAgMBAQAAAAAAAAAAAAAEBQMGAAECBwj/xAA+EAABAwIDBQcDAQcDAwUAAAABAAIRAyEEBTESQVFhcQYTIoGRobEywdHwFCNCUmJy4TOC8QeS0hZjg6Ky/8QAGQEAAwEBAQAAAAAAAAAAAAAAAQIDBAAF/8QAKBEAAgICAgICAwABBQAAAAAAAAECEQMhEjEEQSJREzJhoQUjM0KR/9oADAMBAAIRAxEAPwDy/tNWHeljDLKfgaRoQ0kTqdTJsljMC+NqLIw6plhbBBsPZX20iTEeyvFKgWNZEXaCOkCxVfeRtDmQPdXNmF7zD0yPqawR+CpS+TobJD/av+gjDNxbiCtgif5T7FDNqPJsL6ImntHXZ9FnaPOoIDjw8wsIPL4XLKHT0P5XXdjSfSAlAQVHf8D7lIsfh3isKj3ANBF9A0BWBwAsEDi6BcYeG7G8E6p4OmUg6YwHanCgR3m0dPCx5n2XTu0lL+GnXd0pEfMKl4Sq2lUe5wtSJhptLphg+/koswzyuXn945ogWbYCRMWWyjStlzxObvqMcxuGqw6xLnMZvkWv6IRz8RDRsUmBrQ0bdWSYtcgaqmMzCpILnvcN4LiZG/eosTShxEzvBN5BuF1BLk/FPH1VMKP/AJD9lC/NWDWtQ8jUPw1U7ZWyuoJaX57S/nYejKh+QFtmaUnjwkE/yxsO8tpwVVWFdRw7zDF1DAZTe0CZ2htA8LXCX1XGDtNDSeFp6tQweRvMdVjHQQTe4MHffRE46oUtogem73UTmngjMRjg9xgbIMw1ug4DyUTU8Y2I5UdYEmSEYgO9gjkUaCseVU7LLo3CwOXFd1lpminWrCNuz+FvUNhYH5FvWfJN4SnIz9R/WiZ7fI+ie2FHQWwoxVnc7zELtccUUXKl2jonWD7G4l+rQwcXH7BPMF/07/neTyaI91Z5Ir2GOGb9FNwY8bes+i9DyJ79gB0bOw3Y43F5RNHsFRAkN85Mprh8iIAE2AAF9w0Uvyq7Lvx5cVHXZW8Q0Co4foGJWd2NZKstTsy3XU+a5b2bGt1Ju2Zn4E3u0IKb5sL89wUjafH2srW6jTpUyIEkQALk2SJtCE0cfIjm8b8VbADScbNEc1y/LTN7n9bk4wzLzwBPsh2Ol0kq6wozpIQYjsL3ri41SC4yRsgidLXQOO7DOLiW1WkncWke8lXk1Bsm/shqVMTr7FVS9FeTPOMX2UxNO+xtDiw7XtqgMW0gU5EHZIM2PhcQLdF64leZ5VSr/wCowHgdHDo4LqYVM8uWJ3nnZh9CXNl9PjF2/wBw+6SLihi2tLa44xbetArupUJ166eS44jpC6kcVlMLVcKqdRJvbOXX01+UbRfICBonxNO6R/lEYd1yOdlmyK0VWiWsVwTot1CoyUkVoLHPZYn951HwnaS9l9H9fsE6JQl+w0ejUra4DTMnyXaUJeKWFCNoxoEKHrbZ6LOj0rGNZ4a28fCX1c6YweLfoOPkosRjf3cm+xJPl9I8yQq/TYS8ucZcdT9hyWiGPkzLlz/jX9LG/tFaQwxzgKF2YVHCZ2R6lBYuzG81qtV8A/u+yusMTI/MnR1UxMczxKGdXlcESooKsoJGOWRy2wzD1PC/+0oWg+6lpix5g/C5w9O6ahTqrUgLjDVjeURXw6HpMg9fsikrOTYQ96HFS6K7qULiKcOujSs7dHYgkDj+tEJW7OYfbnumem/poi8PRJIjcQmdfCs2draG1tRs74iZ9bJXFBto86zfBgPdYbO0YEWaQd0aWhLzlJqOho9OCuub0qcmGXcJLnG0yASAP7Rx1VazDEhobBDoBFvDE33XKk1RaMmxfTy4N+q19+ovwTDAZax1N53ggNJtHjYCT5O9kroYypVdstFidG6nz1Kd5dhKrSR3ZIO7TeP/ABCRtLsYa9psoaylgRstBfTO2QI2j3rhPpCqGMwYJgDhv5An5Xo/bHKa/c4N3dwG0tAdq+2434ahUHF0IJ22uAPtayeclypAgn7F2Y4FtOqA2YIaRIHC9usrn9ng23dFBVMEkTM25Bbo1iXHnJSysojolcrpwWkqCx32Z+l/X7BOkp7Pl2y7a1n1sPVNZU5fsOujCtgLUrAUoS9tZCmpAShqGIvBRAcIWZHqUwXOKHhkaGNr1lIqL/E7qrM55I0sUhxOB2HEjQ+xW3BNXTPN8vC65I3j3+BnmFlY+EeR+y5xDZpj+k/KJdRmmDy/Xwtlnm0DUWrp9JE0MNZE/swS8g8AOnR8KNy7LpaHbtrZPXULqk0AEHkfUQfkFEYLHBjajP5tlw/uafwULCo7LPh+yDalOdLKrZvlAplpHC/IhxaR8FOqPal7acA6fCrmOxxqEk8z6o37HpXRvCPDHgm43hQ55VD3bQEQALcly1yx9ObJX3Y6WqAqanbVlt91lJicGabtlwhw1B3b0pzbG91Tc4ROgHFx0TOVE+F6Be0ONptZeo0OvAm99RHP7KhYrGFxMG3ytYyjUDpfMuvJ3+aHU7vZVR46LD2VOHbLqr4O0GhoIB2YHiB6yIXomSYnA960ua40Yu9taXh0aGlGkiJnevGgrR2YyzEDxNY5rXAQ6wkX0lLKNnNez2TtVj8M+nTbT8bW0zBdV2CLmBsxcrzXPv2Z9NrWACpcO26wa0RNwd5NrQnOfYTEHDULvJ2HCCWj+N2p3rzTNMtrUn7VRhaHHwkkGYvqCg4O7dAi7Aq7rn0WUB4lG8rugbpn0OEFRufZdVCo4SILH3ZqdgzxPpZN5Srs7UJp3OkgdLJopy7HXRuVuVyslAJbWA/dFDEWQVCtFnabij8OwEXKyHrr7CsHVtrZdYnBB7Sg6uEIuz0U+ExxNj5p0zm09CepSLZaUbhawdRje2fTX5lF4/CBwkeqQUHGnULXWB0O4hbseTnp9njeRgeJ2uhhSxMLs4iyDqtgyu2lX4ox8mdd+ZWq06qM6omlBseiJx1SeoKjYK3dri06hSubKUo/sgpuRBKEc0tN1J3ohJY7OK7zqZ6pN3f7RV/9unfq5S4zFuqu7ql/uduaEwp0mUKdvpaC484uSsuWd/FGvBjr5yFGbUsOAW1BciYAJPtogst/6fNr0+923U2m7WwHGOJJ+EvrVnVahcdXGfWwCv2UvcymKbQTAAn8p3jeKKS7EwZ458j5pcUefZh2LqUjZwLdJII9YV2yPLHNoU2k+JrQ03MeSdUsuLyA7jpwTOll7Zhu4gHzt8x6qkJOP7AzKDfwWhZmWXl1KkLSwOBvxcXW4aqs5nkjKmwKlw2YFx4iIHkr/iMGRZV3NMMQncuSolCNNMoWI7OUXTsjZA0MlIsbk5pXmWmwO8HmvRG5YQza43J1gKndqa+wTTGpPsN6ywlK6N2XHFR5VQgJtdR1HrgmVolaaMJZOzp/dnqflNJVcyvNWUmw4Hf8ymjM7pHeR5KMk7KIOC3KFbmdI/xBSsxDDo5vqloJasI4EayDofsUU2oafMcN/kUd277CNoYStiqNWp3lJrXjaDNnYDgC0BoAAg81RMp7ZU3ACrLHWBNy08/6Us8TXRpxeSnp6L9hMWH6HyXWOwp+puu8cUpwtRrocw34D+LpzTahjNoQVHo1fscUsXb7KOvhGusQDw5dFFjqDh4mfrqoqGZwfG2OYuP8Jl/Bm1VSOauGIEajj8KOmUyOMa4cZ4KF2Ga/6deS0QzvqRhy+GnuAIWLYMKRrIsdRYqHEYljLucAOZAWnmuzzXFp0E1qfeNBH1t/+zfyoKFfcUmxHayjTPhcXH+kfdIsz7ZVHnwMDeep/CVyQ8YsumPzKkxk1CAOf2VNx3akPMNlrOJ1P4SCviHPMvcXHmoXsJCm9lYqtl/ybHUQyGOBO87z1TXbDuBB1B0IXlbabgZEzy19k1y/H4sRste7qxx94Unh+maFn+0WPs7kxNVxdoxxA4EgkeyvNCkG2ASTLG7HTXz1PuU5pv4rQ5My48aWkFNYZsj8FUDdb2gjiDuQNOtCmpVWiS6eSRu1RdxraHbsTTLZMyLT+eB9lVc1xDXOKmxWPMWn30SerLjKaMfbEf8AAfFYwtpuZEzMKtvyhjml1QBznEkz6ADkrJ3UnefkqDMMrcROhkW81OcEtmqE5z01aKRmPZpoBLCQf5dQq2QvSM5wAY0mILRJvu3rzh5uepXYpNrZLyIRi9GgFK1R0AC9oOhIB6TdXD/03Q4O/wC5WM6dFUWK0u7N0f6v+7/C4PZqlxf6j8ID8kel9pcHiqWVYw1qrnB1JjA114cHtDnAxoQCvDqDrr6Z/wCoNAvy3Et1lh3Rpf7L5kpugyORXV6JJ2W3DZvim0x3VSWWABAJgaNk3i+iMwvbWPrY7atJabHy3JRhi5o2mCWmC5nAkAmF26thnCS0g9F5v5He1a/hpjJw10y7Ue1FF4AFRsncTB8wUc2oyJ/RXl4yw1D+7Dtni5afgKzNzo5Ex7J7h1ey68mT9Holc0gdYJ0gwUozbtFUwrmik5p2gS4OhxbpvBVNcx51Dj1krX7G8izHHyj3TKl7BPM2tIMxWf4ioSXVXXJJAMC/RL+9LjeTzMn3TnB5SwMLqgI90Vg6LWCzZvr+Jul/Nd8VdEGvsrTMO92jXFE08sedYCf944jc3eI+FLh8FtAEkx/EZnyVE8ku6X+RdCehkJePDfnuCf4LsozZG34t/C/QJ3l+CsLaaDgmdOjCFtezXDEn2JaeBp0oAYJOgACaYQMH12XDcPtVz/S0R5ySVLj8JDHFGyn40iNuOw73lrHQRN9eH59lGcUdogXhK8uy5optgA1H+N7t42rwPKArFgcGABZHk10wwxKW2iBtR+9SsrHimIw3JbGXA7k6yP2GfjR9EeCptfrHqFqvhJMNH65IqnlwCKpU4TPL9El49dgeFywNvv8AhBZq4NExoQT0Cc1qkBJsdvUNsuqitFS7bVDUo+CYg7RAtEC09QvMi5et1cQauHdTDT4w5txa8iZ815RicOWPcw3LXOaSNDBhXxdUZfMXyUiJroV7ZiDAsOKpDWK34R0sb0HwrGEMGI5LYrcvlQgrqUAnsfaTtJhTh3NFVjtsEANvumTwC+ZSLnh9pUv7XUdYvcddXO/KgCIqVFqyt9j/ALf/AMhG0mgO0EO5aO/BS7KD4Z4hv4+yY1RLfMH3XhZf+Ro3T2rDAuwolI0rCx0FP+lBVp2bGL8JRrvpQLkMXYWch0DiQZi/XyWn1TewAMa3daN+t4WnO/Qt8KIj01PNbsWWSXFPTJygntkFauSQD0byCc5e3agbhCrGYViCY3T/AJTjKcw2RIj1XpxvjbJxrkXbDU7cEYxkpFgsz1nUXifcJ3ldYPnyS1ZtU10dYfDAVCeQU2PaNg81JsxKhxLNpBlErFuGwqbUqMLeGw/BFnDrkXTS0cMCno0pW6FNMKVMBMhJSQK+koXCEZXQOIcuaEsFxD0qxw8JTJwlC4qnZFEJM8hx2c12uqU2vLW7ThA1iTv3JEU57T0CzE1BxO0OhSeFpilR50229nVI3HVWjCGWN6flVhqseWumk09flMIGALsBcBN8syfbu7TcErdDRi5Hm9ESQN/EqRuGLiQIEBxMmANm5+ERlNXu64IbtRtWADjJbErMXRcaxBGyXEWJn6oG5EXVDPIz4B0+5TLvfEGt11dyER7ygsBlFeS1pMcQNZvqn2ByLZ1PXeT5rzcmCUpto0PIqSZCFPSpE7kypZe1u4T6qcMjRCH+nr/u/wDwR5/pAlPCEi5ELDgKfP1hGd15eqkbSHI/rotkfGxRVKKJvLJ+xW7KWHRxHohquW7IkEFWA4ZpCCxGDM2INpgoPx8fpBWWX2UrF4eH89eq6bRgbTesdEXmFE94QbEf8ojA4faaP91uaEvii8NnGWYzxA6XjhMqy5ZnjWVIJAH6/KqeOp93DRu9yboM4mTYlBb2Pyo9lNRrgCDIO9aYyV5dlue1KVpJbwncrTl3aSYk77GdQg0aIZS6YWmiXsS7DYiRINijqLiUDRd7N02XRbXwogFhTLQr2ZVKBrXRJKjNKUGKBligq0pRdeygbVC6xWii9reyJrnbYYcBF9COBXn+Ny6pRds1Glp3cD0K9zxDwkmY4BlQQ5oI5hPGdGfJhUtnjzgrBk3+kOp+VYMZ2Rw50Gz0MKDDdnNgbLXCJP1c+YVVNGd4pJG8qwRq1GtAlei4TKG0mS8hoH1GQI6u3dBdIMmxDMM2GMD3n6nbW/gImB5plhMpq4l4fiCdgXawWHQN4c9eaZP2hHDXy6PN8g7H1mvD3uDRvbqSDukWCsp7OUg8VNgF0C5vEaQE5dRLPqHmiaRB4JiIrpsH+IUwoE6I92Ca5QuwLhoZXHEAw677ojQ/CkFQjUEKemQVxwK08QV3+ztPD0RbsMDoonYR45rjgWthnNBiYS2tXLdozpYWTh9WxBsk+b1B3DzF4MeiVsZIp37ZtPc7jMehCMyzF7Jg9fz7fCUU/otqPypm1d6hNWaIOg7NjJjzSBwIP3+FZsM0VWifqb4eoOiW4nLyJB3W6pYOtDyVkGCdtW4e6Z08IWx+t6V4BhDxHH/kK1MAAvoSPdGQYlt7LPc+nDtysdJkaJJ2dpbLSeKY1cS+RsbN95kgeiSz0YRdB+2BqUK7HgmL8JSlmFcHuc55e6SJ0HQDcApHt0EyXEen+AubKRhatjcFdlyjFlvaQZJ7BcQyUK7ClMwwFbDAuEYoGB9Vp+CATctC4cydLnldcIyv18GP5QeqBw+TurO2abZjWAAB1O5WvEZVb948UwdwgvI5DQLVOs5je7oju6epOr38y7QLRDDJ+jLlzwjq0S5RlLKLAzZpmp/ES5s8g0HQJvRpGbthI2Bo3Ani47R9BvTbLs0gw8yDF4jZ/wALTxUVtq/qzFzc5fGLr7orYcHCCJQtXLSLs9EcMK4fST53XXfvbq1p6SEBRW2oW/UI+EXTqj9FTuxNM/Uxw9HKA4SmfofB4G3zZCgksNcuH5SDoY6Lg03N+oA8+PQiykbUjiFwCE4ao3S49F0zGR9Qjqi6dc8ZXTqbXahdRwFithzdySZ1l0UyAdxMeRTjFZcRdp8kDjGuPhdvt7FTmtMpHs8uoshzhxEjqFMYjeJv5704zXJi3YeBxBhLn05bEQRcDi3f5gqPKy6Rzg6habEEcPPirLSoiszaGoFxx59VUXBwiP0FZOyGZTUDSIN45gbipzj7RSLBK2Wd3VBH0uuOR3j9cVYMBgWvcybhoLyOMaD1hFZrl4Ehu47Temo/CiwuL7sbUSAPEP6T9Xp9kik2WxpKSvoaUi5tiJv7fiCmeHqHaBLRYRaAD1CWtxrXQ5rmm0XMSN3mu25k3TaE/wArbn/CKPZ+DjsZVHhoI8yTYCVDhn7T503DiG8epPshzVaLvIMXDRcDrxKGw2JIfLrTc/YeiYzzmqqJYdqBu+56rnbCT1czE/rXqtft/PySkdDvvlvvtUspYqU1fQ7pgdUEvd/p0zv/AKnchwRimyc5KJBWxOzEyZ0A1PP/ACuW5hWjwBrOJ+px893kuqFAuO065Op/WiOGGEJ066ISXL9hLUbWOrz5QPsuGYU7yT1unbsKuDhgucpPtiRhFdIApN5oum0rmphguG1CzmPdSaZeLJaDlPsBYsXpHjEVSg07kDXwzRosWLjgRlQg2JH64InC1NowQFixcEIqYYA2lRgrFi4JyHWPVB4+8frRYsSyChM4eF43B1lXczw4Hdkb5+J+6xYsXs1iOm+/Uj3Ce5CZdcC1wVixdIZFqzF5nyb8BL6o8Ubrj5WLFOJRgWCp+J7NzTbprCX4yq5jjskiFixUAgrBZnUcLldVczfxHosWIht2Suxri2TFotu9FwzHPKxYlZSJe+w9Br9uo4S5gbsg6SZuRvNlj8S6rVc55kyQOQBsAsWKz/REo7yOxnhwjGhYsU0WZpwUbgsWLhDgtQ1RixYuC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31" tIns="45716" rIns="91431" bIns="45716" numCol="1" anchor="t" anchorCtr="0" compatLnSpc="1">
            <a:prstTxWarp prst="textNoShape">
              <a:avLst/>
            </a:prstTxWarp>
          </a:bodyPr>
          <a:lstStyle/>
          <a:p>
            <a:endParaRPr lang="it-IT"/>
          </a:p>
        </p:txBody>
      </p:sp>
      <p:sp>
        <p:nvSpPr>
          <p:cNvPr id="3" name="AutoShape 6" descr="data:image/jpeg;base64,/9j/4AAQSkZJRgABAQAAAQABAAD/2wCEAAkGBhISERUUExQUFRUUGBQUFBUVFRQVFxQUFhQVFBUXFRQYHCYeFxkjGRQVHy8gIycpLCwsFR4xNTAqNSYrLCkBCQoKDgwOGg8PGikfHCQpLCwsLCkpLCwsLCwsLCwpKSwsKSwpLCkqKSksLCkpKiwsKSkpLCkpLCksLCwsLCkpKf/AABEIALQA8AMBIgACEQEDEQH/xAAcAAACAgMBAQAAAAAAAAAAAAAEBQMGAAECBwj/xAA+EAABAwIDBQcDAQcDAwUAAAABAAIRAyEEBTESQVFhcQYTIoGRobEywdHwFCNCUmJy4TOC8QeS0hZjg6Ky/8QAGQEAAwEBAQAAAAAAAAAAAAAAAQIDBAAF/8QAKBEAAgICAgICAwABBQAAAAAAAAECEQMhEjEEQSJREzJhoQUjM0KR/9oADAMBAAIRAxEAPwDy/tNWHeljDLKfgaRoQ0kTqdTJsljMC+NqLIw6plhbBBsPZX20iTEeyvFKgWNZEXaCOkCxVfeRtDmQPdXNmF7zD0yPqawR+CpS+TobJD/av+gjDNxbiCtgif5T7FDNqPJsL6ImntHXZ9FnaPOoIDjw8wsIPL4XLKHT0P5XXdjSfSAlAQVHf8D7lIsfh3isKj3ANBF9A0BWBwAsEDi6BcYeG7G8E6p4OmUg6YwHanCgR3m0dPCx5n2XTu0lL+GnXd0pEfMKl4Sq2lUe5wtSJhptLphg+/koswzyuXn945ogWbYCRMWWyjStlzxObvqMcxuGqw6xLnMZvkWv6IRz8RDRsUmBrQ0bdWSYtcgaqmMzCpILnvcN4LiZG/eosTShxEzvBN5BuF1BLk/FPH1VMKP/AJD9lC/NWDWtQ8jUPw1U7ZWyuoJaX57S/nYejKh+QFtmaUnjwkE/yxsO8tpwVVWFdRw7zDF1DAZTe0CZ2htA8LXCX1XGDtNDSeFp6tQweRvMdVjHQQTe4MHffRE46oUtogem73UTmngjMRjg9xgbIMw1ug4DyUTU8Y2I5UdYEmSEYgO9gjkUaCseVU7LLo3CwOXFd1lpminWrCNuz+FvUNhYH5FvWfJN4SnIz9R/WiZ7fI+ie2FHQWwoxVnc7zELtccUUXKl2jonWD7G4l+rQwcXH7BPMF/07/neTyaI91Z5Ir2GOGb9FNwY8bes+i9DyJ79gB0bOw3Y43F5RNHsFRAkN85Mprh8iIAE2AAF9w0Uvyq7Lvx5cVHXZW8Q0Co4foGJWd2NZKstTsy3XU+a5b2bGt1Ju2Zn4E3u0IKb5sL89wUjafH2srW6jTpUyIEkQALk2SJtCE0cfIjm8b8VbADScbNEc1y/LTN7n9bk4wzLzwBPsh2Ol0kq6wozpIQYjsL3ri41SC4yRsgidLXQOO7DOLiW1WkncWke8lXk1Bsm/shqVMTr7FVS9FeTPOMX2UxNO+xtDiw7XtqgMW0gU5EHZIM2PhcQLdF64leZ5VSr/wCowHgdHDo4LqYVM8uWJ3nnZh9CXNl9PjF2/wBw+6SLihi2tLa44xbetArupUJ166eS44jpC6kcVlMLVcKqdRJvbOXX01+UbRfICBonxNO6R/lEYd1yOdlmyK0VWiWsVwTot1CoyUkVoLHPZYn951HwnaS9l9H9fsE6JQl+w0ejUra4DTMnyXaUJeKWFCNoxoEKHrbZ6LOj0rGNZ4a28fCX1c6YweLfoOPkosRjf3cm+xJPl9I8yQq/TYS8ucZcdT9hyWiGPkzLlz/jX9LG/tFaQwxzgKF2YVHCZ2R6lBYuzG81qtV8A/u+yusMTI/MnR1UxMczxKGdXlcESooKsoJGOWRy2wzD1PC/+0oWg+6lpix5g/C5w9O6ahTqrUgLjDVjeURXw6HpMg9fsikrOTYQ96HFS6K7qULiKcOujSs7dHYgkDj+tEJW7OYfbnumem/poi8PRJIjcQmdfCs2draG1tRs74iZ9bJXFBto86zfBgPdYbO0YEWaQd0aWhLzlJqOho9OCuub0qcmGXcJLnG0yASAP7Rx1VazDEhobBDoBFvDE33XKk1RaMmxfTy4N+q19+ovwTDAZax1N53ggNJtHjYCT5O9kroYypVdstFidG6nz1Kd5dhKrSR3ZIO7TeP/ABCRtLsYa9psoaylgRstBfTO2QI2j3rhPpCqGMwYJgDhv5An5Xo/bHKa/c4N3dwG0tAdq+2434ahUHF0IJ22uAPtayeclypAgn7F2Y4FtOqA2YIaRIHC9usrn9ng23dFBVMEkTM25Bbo1iXHnJSysojolcrpwWkqCx32Z+l/X7BOkp7Pl2y7a1n1sPVNZU5fsOujCtgLUrAUoS9tZCmpAShqGIvBRAcIWZHqUwXOKHhkaGNr1lIqL/E7qrM55I0sUhxOB2HEjQ+xW3BNXTPN8vC65I3j3+BnmFlY+EeR+y5xDZpj+k/KJdRmmDy/Xwtlnm0DUWrp9JE0MNZE/swS8g8AOnR8KNy7LpaHbtrZPXULqk0AEHkfUQfkFEYLHBjajP5tlw/uafwULCo7LPh+yDalOdLKrZvlAplpHC/IhxaR8FOqPal7acA6fCrmOxxqEk8z6o37HpXRvCPDHgm43hQ55VD3bQEQALcly1yx9ObJX3Y6WqAqanbVlt91lJicGabtlwhw1B3b0pzbG91Tc4ROgHFx0TOVE+F6Be0ONptZeo0OvAm99RHP7KhYrGFxMG3ytYyjUDpfMuvJ3+aHU7vZVR46LD2VOHbLqr4O0GhoIB2YHiB6yIXomSYnA960ua40Yu9taXh0aGlGkiJnevGgrR2YyzEDxNY5rXAQ6wkX0lLKNnNez2TtVj8M+nTbT8bW0zBdV2CLmBsxcrzXPv2Z9NrWACpcO26wa0RNwd5NrQnOfYTEHDULvJ2HCCWj+N2p3rzTNMtrUn7VRhaHHwkkGYvqCg4O7dAi7Aq7rn0WUB4lG8rugbpn0OEFRufZdVCo4SILH3ZqdgzxPpZN5Srs7UJp3OkgdLJopy7HXRuVuVyslAJbWA/dFDEWQVCtFnabij8OwEXKyHrr7CsHVtrZdYnBB7Sg6uEIuz0U+ExxNj5p0zm09CepSLZaUbhawdRje2fTX5lF4/CBwkeqQUHGnULXWB0O4hbseTnp9njeRgeJ2uhhSxMLs4iyDqtgyu2lX4ox8mdd+ZWq06qM6omlBseiJx1SeoKjYK3dri06hSubKUo/sgpuRBKEc0tN1J3ohJY7OK7zqZ6pN3f7RV/9unfq5S4zFuqu7ql/uduaEwp0mUKdvpaC484uSsuWd/FGvBjr5yFGbUsOAW1BciYAJPtogst/6fNr0+923U2m7WwHGOJJ+EvrVnVahcdXGfWwCv2UvcymKbQTAAn8p3jeKKS7EwZ458j5pcUefZh2LqUjZwLdJII9YV2yPLHNoU2k+JrQ03MeSdUsuLyA7jpwTOll7Zhu4gHzt8x6qkJOP7AzKDfwWhZmWXl1KkLSwOBvxcXW4aqs5nkjKmwKlw2YFx4iIHkr/iMGRZV3NMMQncuSolCNNMoWI7OUXTsjZA0MlIsbk5pXmWmwO8HmvRG5YQza43J1gKndqa+wTTGpPsN6ywlK6N2XHFR5VQgJtdR1HrgmVolaaMJZOzp/dnqflNJVcyvNWUmw4Hf8ymjM7pHeR5KMk7KIOC3KFbmdI/xBSsxDDo5vqloJasI4EayDofsUU2oafMcN/kUd277CNoYStiqNWp3lJrXjaDNnYDgC0BoAAg81RMp7ZU3ACrLHWBNy08/6Us8TXRpxeSnp6L9hMWH6HyXWOwp+puu8cUpwtRrocw34D+LpzTahjNoQVHo1fscUsXb7KOvhGusQDw5dFFjqDh4mfrqoqGZwfG2OYuP8Jl/Bm1VSOauGIEajj8KOmUyOMa4cZ4KF2Ga/6deS0QzvqRhy+GnuAIWLYMKRrIsdRYqHEYljLucAOZAWnmuzzXFp0E1qfeNBH1t/+zfyoKFfcUmxHayjTPhcXH+kfdIsz7ZVHnwMDeep/CVyQ8YsumPzKkxk1CAOf2VNx3akPMNlrOJ1P4SCviHPMvcXHmoXsJCm9lYqtl/ybHUQyGOBO87z1TXbDuBB1B0IXlbabgZEzy19k1y/H4sRste7qxx94Unh+maFn+0WPs7kxNVxdoxxA4EgkeyvNCkG2ASTLG7HTXz1PuU5pv4rQ5My48aWkFNYZsj8FUDdb2gjiDuQNOtCmpVWiS6eSRu1RdxraHbsTTLZMyLT+eB9lVc1xDXOKmxWPMWn30SerLjKaMfbEf8AAfFYwtpuZEzMKtvyhjml1QBznEkz6ADkrJ3UnefkqDMMrcROhkW81OcEtmqE5z01aKRmPZpoBLCQf5dQq2QvSM5wAY0mILRJvu3rzh5uepXYpNrZLyIRi9GgFK1R0AC9oOhIB6TdXD/03Q4O/wC5WM6dFUWK0u7N0f6v+7/C4PZqlxf6j8ID8kel9pcHiqWVYw1qrnB1JjA114cHtDnAxoQCvDqDrr6Z/wCoNAvy3Et1lh3Rpf7L5kpugyORXV6JJ2W3DZvim0x3VSWWABAJgaNk3i+iMwvbWPrY7atJabHy3JRhi5o2mCWmC5nAkAmF26thnCS0g9F5v5He1a/hpjJw10y7Ue1FF4AFRsncTB8wUc2oyJ/RXl4yw1D+7Dtni5afgKzNzo5Ex7J7h1ey68mT9Holc0gdYJ0gwUozbtFUwrmik5p2gS4OhxbpvBVNcx51Dj1krX7G8izHHyj3TKl7BPM2tIMxWf4ioSXVXXJJAMC/RL+9LjeTzMn3TnB5SwMLqgI90Vg6LWCzZvr+Jul/Nd8VdEGvsrTMO92jXFE08sedYCf944jc3eI+FLh8FtAEkx/EZnyVE8ku6X+RdCehkJePDfnuCf4LsozZG34t/C/QJ3l+CsLaaDgmdOjCFtezXDEn2JaeBp0oAYJOgACaYQMH12XDcPtVz/S0R5ySVLj8JDHFGyn40iNuOw73lrHQRN9eH59lGcUdogXhK8uy5optgA1H+N7t42rwPKArFgcGABZHk10wwxKW2iBtR+9SsrHimIw3JbGXA7k6yP2GfjR9EeCptfrHqFqvhJMNH65IqnlwCKpU4TPL9El49dgeFywNvv8AhBZq4NExoQT0Cc1qkBJsdvUNsuqitFS7bVDUo+CYg7RAtEC09QvMi5et1cQauHdTDT4w5txa8iZ815RicOWPcw3LXOaSNDBhXxdUZfMXyUiJroV7ZiDAsOKpDWK34R0sb0HwrGEMGI5LYrcvlQgrqUAnsfaTtJhTh3NFVjtsEANvumTwC+ZSLnh9pUv7XUdYvcddXO/KgCIqVFqyt9j/ALf/AMhG0mgO0EO5aO/BS7KD4Z4hv4+yY1RLfMH3XhZf+Ro3T2rDAuwolI0rCx0FP+lBVp2bGL8JRrvpQLkMXYWch0DiQZi/XyWn1TewAMa3daN+t4WnO/Qt8KIj01PNbsWWSXFPTJygntkFauSQD0byCc5e3agbhCrGYViCY3T/AJTjKcw2RIj1XpxvjbJxrkXbDU7cEYxkpFgsz1nUXifcJ3ldYPnyS1ZtU10dYfDAVCeQU2PaNg81JsxKhxLNpBlErFuGwqbUqMLeGw/BFnDrkXTS0cMCno0pW6FNMKVMBMhJSQK+koXCEZXQOIcuaEsFxD0qxw8JTJwlC4qnZFEJM8hx2c12uqU2vLW7ThA1iTv3JEU57T0CzE1BxO0OhSeFpilR50229nVI3HVWjCGWN6flVhqseWumk09flMIGALsBcBN8syfbu7TcErdDRi5Hm9ESQN/EqRuGLiQIEBxMmANm5+ERlNXu64IbtRtWADjJbErMXRcaxBGyXEWJn6oG5EXVDPIz4B0+5TLvfEGt11dyER7ygsBlFeS1pMcQNZvqn2ByLZ1PXeT5rzcmCUpto0PIqSZCFPSpE7kypZe1u4T6qcMjRCH+nr/u/wDwR5/pAlPCEi5ELDgKfP1hGd15eqkbSHI/rotkfGxRVKKJvLJ+xW7KWHRxHohquW7IkEFWA4ZpCCxGDM2INpgoPx8fpBWWX2UrF4eH89eq6bRgbTesdEXmFE94QbEf8ojA4faaP91uaEvii8NnGWYzxA6XjhMqy5ZnjWVIJAH6/KqeOp93DRu9yboM4mTYlBb2Pyo9lNRrgCDIO9aYyV5dlue1KVpJbwncrTl3aSYk77GdQg0aIZS6YWmiXsS7DYiRINijqLiUDRd7N02XRbXwogFhTLQr2ZVKBrXRJKjNKUGKBligq0pRdeygbVC6xWii9reyJrnbYYcBF9COBXn+Ny6pRds1Glp3cD0K9zxDwkmY4BlQQ5oI5hPGdGfJhUtnjzgrBk3+kOp+VYMZ2Rw50Gz0MKDDdnNgbLXCJP1c+YVVNGd4pJG8qwRq1GtAlei4TKG0mS8hoH1GQI6u3dBdIMmxDMM2GMD3n6nbW/gImB5plhMpq4l4fiCdgXawWHQN4c9eaZP2hHDXy6PN8g7H1mvD3uDRvbqSDukWCsp7OUg8VNgF0C5vEaQE5dRLPqHmiaRB4JiIrpsH+IUwoE6I92Ca5QuwLhoZXHEAw677ojQ/CkFQjUEKemQVxwK08QV3+ztPD0RbsMDoonYR45rjgWthnNBiYS2tXLdozpYWTh9WxBsk+b1B3DzF4MeiVsZIp37ZtPc7jMehCMyzF7Jg9fz7fCUU/otqPypm1d6hNWaIOg7NjJjzSBwIP3+FZsM0VWifqb4eoOiW4nLyJB3W6pYOtDyVkGCdtW4e6Z08IWx+t6V4BhDxHH/kK1MAAvoSPdGQYlt7LPc+nDtysdJkaJJ2dpbLSeKY1cS+RsbN95kgeiSz0YRdB+2BqUK7HgmL8JSlmFcHuc55e6SJ0HQDcApHt0EyXEen+AubKRhatjcFdlyjFlvaQZJ7BcQyUK7ClMwwFbDAuEYoGB9Vp+CATctC4cydLnldcIyv18GP5QeqBw+TurO2abZjWAAB1O5WvEZVb948UwdwgvI5DQLVOs5je7oju6epOr38y7QLRDDJ+jLlzwjq0S5RlLKLAzZpmp/ES5s8g0HQJvRpGbthI2Bo3Ani47R9BvTbLs0gw8yDF4jZ/wALTxUVtq/qzFzc5fGLr7orYcHCCJQtXLSLs9EcMK4fST53XXfvbq1p6SEBRW2oW/UI+EXTqj9FTuxNM/Uxw9HKA4SmfofB4G3zZCgksNcuH5SDoY6Lg03N+oA8+PQiykbUjiFwCE4ao3S49F0zGR9Qjqi6dc8ZXTqbXahdRwFithzdySZ1l0UyAdxMeRTjFZcRdp8kDjGuPhdvt7FTmtMpHs8uoshzhxEjqFMYjeJv5704zXJi3YeBxBhLn05bEQRcDi3f5gqPKy6Rzg6habEEcPPirLSoiszaGoFxx59VUXBwiP0FZOyGZTUDSIN45gbipzj7RSLBK2Wd3VBH0uuOR3j9cVYMBgWvcybhoLyOMaD1hFZrl4Ehu47Temo/CiwuL7sbUSAPEP6T9Xp9kik2WxpKSvoaUi5tiJv7fiCmeHqHaBLRYRaAD1CWtxrXQ5rmm0XMSN3mu25k3TaE/wArbn/CKPZ+DjsZVHhoI8yTYCVDhn7T503DiG8epPshzVaLvIMXDRcDrxKGw2JIfLrTc/YeiYzzmqqJYdqBu+56rnbCT1czE/rXqtft/PySkdDvvlvvtUspYqU1fQ7pgdUEvd/p0zv/AKnchwRimyc5KJBWxOzEyZ0A1PP/ACuW5hWjwBrOJ+px893kuqFAuO065Op/WiOGGEJ066ISXL9hLUbWOrz5QPsuGYU7yT1unbsKuDhgucpPtiRhFdIApN5oum0rmphguG1CzmPdSaZeLJaDlPsBYsXpHjEVSg07kDXwzRosWLjgRlQg2JH64InC1NowQFixcEIqYYA2lRgrFi4JyHWPVB4+8frRYsSyChM4eF43B1lXczw4Hdkb5+J+6xYsXs1iOm+/Uj3Ce5CZdcC1wVixdIZFqzF5nyb8BL6o8Ubrj5WLFOJRgWCp+J7NzTbprCX4yq5jjskiFixUAgrBZnUcLldVczfxHosWIht2Suxri2TFotu9FwzHPKxYlZSJe+w9Br9uo4S5gbsg6SZuRvNlj8S6rVc55kyQOQBsAsWKz/REo7yOxnhwjGhYsU0WZpwUbgsWLhDgtQ1RixYuCf/Z"/>
          <p:cNvSpPr>
            <a:spLocks noChangeAspect="1" noChangeArrowheads="1"/>
          </p:cNvSpPr>
          <p:nvPr/>
        </p:nvSpPr>
        <p:spPr bwMode="auto">
          <a:xfrm>
            <a:off x="307975" y="7939"/>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31" tIns="45716" rIns="91431" bIns="45716" numCol="1" anchor="t" anchorCtr="0" compatLnSpc="1">
            <a:prstTxWarp prst="textNoShape">
              <a:avLst/>
            </a:prstTxWarp>
          </a:bodyPr>
          <a:lstStyle/>
          <a:p>
            <a:endParaRPr lang="it-IT"/>
          </a:p>
        </p:txBody>
      </p:sp>
      <p:pic>
        <p:nvPicPr>
          <p:cNvPr id="4104" name="Picture 8" descr="http://www.rch.org.au/uploadedImages/Main/Content/paed_trauma/Bbagandmaskvent.jpg"/>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t="5277" b="11188"/>
          <a:stretch/>
        </p:blipFill>
        <p:spPr bwMode="auto">
          <a:xfrm>
            <a:off x="683569" y="2534445"/>
            <a:ext cx="2195294" cy="1375405"/>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4106" name="Picture 10" descr="Intubation training manikin / pediatric PEDI® S312 Gaumard"/>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17817" r="11927"/>
          <a:stretch/>
        </p:blipFill>
        <p:spPr bwMode="auto">
          <a:xfrm>
            <a:off x="683568" y="4005066"/>
            <a:ext cx="2195295" cy="1170997"/>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15" name="Picture 6" descr="dia 3"/>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l="25990" t="13427" r="8544" b="8251"/>
          <a:stretch/>
        </p:blipFill>
        <p:spPr bwMode="auto">
          <a:xfrm>
            <a:off x="711456" y="5287713"/>
            <a:ext cx="2167409" cy="1413126"/>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12" name="Picture 2"/>
          <p:cNvPicPr>
            <a:picLocks noChangeAspect="1" noChangeArrowheads="1"/>
          </p:cNvPicPr>
          <p:nvPr/>
        </p:nvPicPr>
        <p:blipFill>
          <a:blip r:embed="rId7" cstate="print"/>
          <a:srcRect/>
          <a:stretch>
            <a:fillRect/>
          </a:stretch>
        </p:blipFill>
        <p:spPr bwMode="auto">
          <a:xfrm>
            <a:off x="683568" y="332656"/>
            <a:ext cx="7985170" cy="18722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253445964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p:cNvPicPr>
            <a:picLocks noChangeAspect="1" noChangeArrowheads="1"/>
          </p:cNvPicPr>
          <p:nvPr/>
        </p:nvPicPr>
        <p:blipFill>
          <a:blip r:embed="rId3" cstate="print"/>
          <a:srcRect/>
          <a:stretch>
            <a:fillRect/>
          </a:stretch>
        </p:blipFill>
        <p:spPr bwMode="auto">
          <a:xfrm>
            <a:off x="7910513" y="6092825"/>
            <a:ext cx="1054100" cy="608013"/>
          </a:xfrm>
          <a:prstGeom prst="rect">
            <a:avLst/>
          </a:prstGeom>
          <a:noFill/>
          <a:ln w="9525">
            <a:noFill/>
            <a:miter lim="800000"/>
            <a:headEnd/>
            <a:tailEnd/>
          </a:ln>
        </p:spPr>
      </p:pic>
      <p:pic>
        <p:nvPicPr>
          <p:cNvPr id="117763" name="Picture 2"/>
          <p:cNvPicPr>
            <a:picLocks noChangeAspect="1" noChangeArrowheads="1"/>
          </p:cNvPicPr>
          <p:nvPr/>
        </p:nvPicPr>
        <p:blipFill>
          <a:blip r:embed="rId4" cstate="print"/>
          <a:srcRect/>
          <a:stretch>
            <a:fillRect/>
          </a:stretch>
        </p:blipFill>
        <p:spPr bwMode="auto">
          <a:xfrm>
            <a:off x="179388" y="332658"/>
            <a:ext cx="8748712" cy="1584325"/>
          </a:xfrm>
          <a:prstGeom prst="rect">
            <a:avLst/>
          </a:prstGeom>
          <a:ln>
            <a:noFill/>
          </a:ln>
          <a:effectLst>
            <a:outerShdw blurRad="292100" dist="139700" dir="2700000" algn="tl" rotWithShape="0">
              <a:srgbClr val="333333">
                <a:alpha val="65000"/>
              </a:srgbClr>
            </a:outerShdw>
          </a:effectLst>
        </p:spPr>
      </p:pic>
      <p:sp>
        <p:nvSpPr>
          <p:cNvPr id="117764" name="Rettangolo 11"/>
          <p:cNvSpPr>
            <a:spLocks noChangeArrowheads="1"/>
          </p:cNvSpPr>
          <p:nvPr/>
        </p:nvSpPr>
        <p:spPr bwMode="auto">
          <a:xfrm>
            <a:off x="971500" y="5713513"/>
            <a:ext cx="7200900" cy="307768"/>
          </a:xfrm>
          <a:prstGeom prst="rect">
            <a:avLst/>
          </a:prstGeom>
          <a:noFill/>
          <a:ln w="9525">
            <a:noFill/>
            <a:miter lim="800000"/>
            <a:headEnd/>
            <a:tailEnd/>
          </a:ln>
        </p:spPr>
        <p:txBody>
          <a:bodyPr lIns="91431" tIns="45716" rIns="91431" bIns="45716">
            <a:spAutoFit/>
          </a:bodyPr>
          <a:lstStyle/>
          <a:p>
            <a:pPr algn="ctr">
              <a:buFont typeface="Arial" charset="0"/>
              <a:buNone/>
            </a:pPr>
            <a:r>
              <a:rPr lang="en-US" sz="1400" dirty="0">
                <a:solidFill>
                  <a:srgbClr val="000000"/>
                </a:solidFill>
                <a:cs typeface="Times New Roman" pitchFamily="18" charset="0"/>
              </a:rPr>
              <a:t>Cincinnati Children’s Hospital </a:t>
            </a:r>
            <a:r>
              <a:rPr lang="it-IT" sz="1400" dirty="0" err="1">
                <a:solidFill>
                  <a:srgbClr val="000000"/>
                </a:solidFill>
                <a:cs typeface="Times New Roman" pitchFamily="18" charset="0"/>
              </a:rPr>
              <a:t>Medical</a:t>
            </a:r>
            <a:r>
              <a:rPr lang="it-IT" sz="1400" dirty="0">
                <a:solidFill>
                  <a:srgbClr val="000000"/>
                </a:solidFill>
                <a:cs typeface="Times New Roman" pitchFamily="18" charset="0"/>
              </a:rPr>
              <a:t> Center, </a:t>
            </a:r>
            <a:r>
              <a:rPr lang="it-IT" sz="1400" dirty="0" err="1">
                <a:solidFill>
                  <a:srgbClr val="000000"/>
                </a:solidFill>
                <a:cs typeface="Times New Roman" pitchFamily="18" charset="0"/>
              </a:rPr>
              <a:t>Division</a:t>
            </a:r>
            <a:r>
              <a:rPr lang="it-IT" sz="1400" dirty="0">
                <a:solidFill>
                  <a:srgbClr val="000000"/>
                </a:solidFill>
                <a:cs typeface="Times New Roman" pitchFamily="18" charset="0"/>
              </a:rPr>
              <a:t> of Emergency Medicine</a:t>
            </a:r>
          </a:p>
        </p:txBody>
      </p:sp>
      <p:pic>
        <p:nvPicPr>
          <p:cNvPr id="117767" name="Picture 8" descr="http://media.glassdoor.com/m/81/b9/19/22/research-building.jpg"/>
          <p:cNvPicPr>
            <a:picLocks noChangeAspect="1" noChangeArrowheads="1"/>
          </p:cNvPicPr>
          <p:nvPr/>
        </p:nvPicPr>
        <p:blipFill>
          <a:blip r:embed="rId5" cstate="print"/>
          <a:srcRect/>
          <a:stretch>
            <a:fillRect/>
          </a:stretch>
        </p:blipFill>
        <p:spPr bwMode="auto">
          <a:xfrm>
            <a:off x="2323107" y="2333219"/>
            <a:ext cx="4538315" cy="3420768"/>
          </a:xfrm>
          <a:prstGeom prst="rect">
            <a:avLst/>
          </a:prstGeom>
          <a:ln>
            <a:noFill/>
          </a:ln>
          <a:effectLst>
            <a:softEdge rad="112500"/>
          </a:effectLst>
        </p:spPr>
      </p:pic>
      <p:pic>
        <p:nvPicPr>
          <p:cNvPr id="4099" name="Picture 3"/>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60541" y="6412530"/>
            <a:ext cx="2697155" cy="1848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22070982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p:cNvPicPr>
            <a:picLocks noChangeAspect="1" noChangeArrowheads="1"/>
          </p:cNvPicPr>
          <p:nvPr/>
        </p:nvPicPr>
        <p:blipFill>
          <a:blip r:embed="rId3" cstate="print"/>
          <a:srcRect/>
          <a:stretch>
            <a:fillRect/>
          </a:stretch>
        </p:blipFill>
        <p:spPr bwMode="auto">
          <a:xfrm>
            <a:off x="7910513" y="6092825"/>
            <a:ext cx="1054100" cy="608013"/>
          </a:xfrm>
          <a:prstGeom prst="rect">
            <a:avLst/>
          </a:prstGeom>
          <a:noFill/>
          <a:ln w="9525">
            <a:noFill/>
            <a:miter lim="800000"/>
            <a:headEnd/>
            <a:tailEnd/>
          </a:ln>
        </p:spPr>
      </p:pic>
      <p:sp>
        <p:nvSpPr>
          <p:cNvPr id="118788" name="Rettangolo 11"/>
          <p:cNvSpPr>
            <a:spLocks noChangeArrowheads="1"/>
          </p:cNvSpPr>
          <p:nvPr/>
        </p:nvSpPr>
        <p:spPr bwMode="auto">
          <a:xfrm>
            <a:off x="539750" y="6353176"/>
            <a:ext cx="7200900" cy="307768"/>
          </a:xfrm>
          <a:prstGeom prst="rect">
            <a:avLst/>
          </a:prstGeom>
          <a:noFill/>
          <a:ln w="9525">
            <a:noFill/>
            <a:miter lim="800000"/>
            <a:headEnd/>
            <a:tailEnd/>
          </a:ln>
        </p:spPr>
        <p:txBody>
          <a:bodyPr lIns="91431" tIns="45716" rIns="91431" bIns="45716">
            <a:spAutoFit/>
          </a:bodyPr>
          <a:lstStyle/>
          <a:p>
            <a:pPr algn="ctr">
              <a:buFont typeface="Arial" charset="0"/>
              <a:buNone/>
            </a:pPr>
            <a:r>
              <a:rPr lang="en-US" sz="1400">
                <a:solidFill>
                  <a:srgbClr val="000000"/>
                </a:solidFill>
                <a:latin typeface="Times New Roman" pitchFamily="18" charset="0"/>
                <a:cs typeface="Times New Roman" pitchFamily="18" charset="0"/>
              </a:rPr>
              <a:t>Cincinnati Children’s Hospital </a:t>
            </a:r>
            <a:r>
              <a:rPr lang="it-IT" sz="1400">
                <a:solidFill>
                  <a:srgbClr val="000000"/>
                </a:solidFill>
                <a:latin typeface="Times New Roman" pitchFamily="18" charset="0"/>
                <a:cs typeface="Times New Roman" pitchFamily="18" charset="0"/>
              </a:rPr>
              <a:t>Medical Center, Division of Emergency Medicine</a:t>
            </a:r>
          </a:p>
        </p:txBody>
      </p:sp>
      <p:pic>
        <p:nvPicPr>
          <p:cNvPr id="118789" name="Picture 4"/>
          <p:cNvPicPr>
            <a:picLocks noChangeAspect="1" noChangeArrowheads="1"/>
          </p:cNvPicPr>
          <p:nvPr/>
        </p:nvPicPr>
        <p:blipFill>
          <a:blip r:embed="rId4" cstate="print"/>
          <a:srcRect/>
          <a:stretch>
            <a:fillRect/>
          </a:stretch>
        </p:blipFill>
        <p:spPr bwMode="auto">
          <a:xfrm>
            <a:off x="71438" y="2636840"/>
            <a:ext cx="8964612" cy="3038475"/>
          </a:xfrm>
          <a:prstGeom prst="rect">
            <a:avLst/>
          </a:prstGeom>
          <a:noFill/>
          <a:ln w="9525">
            <a:noFill/>
            <a:miter lim="800000"/>
            <a:headEnd/>
            <a:tailEnd/>
          </a:ln>
        </p:spPr>
      </p:pic>
      <p:pic>
        <p:nvPicPr>
          <p:cNvPr id="6" name="Picture 2"/>
          <p:cNvPicPr>
            <a:picLocks noChangeAspect="1" noChangeArrowheads="1"/>
          </p:cNvPicPr>
          <p:nvPr/>
        </p:nvPicPr>
        <p:blipFill>
          <a:blip r:embed="rId5" cstate="print"/>
          <a:srcRect/>
          <a:stretch>
            <a:fillRect/>
          </a:stretch>
        </p:blipFill>
        <p:spPr bwMode="auto">
          <a:xfrm>
            <a:off x="179388" y="332658"/>
            <a:ext cx="8748712" cy="1584325"/>
          </a:xfrm>
          <a:prstGeom prst="rect">
            <a:avLst/>
          </a:prstGeom>
          <a:ln>
            <a:noFill/>
          </a:ln>
          <a:effectLst>
            <a:outerShdw blurRad="292100" dist="139700" dir="2700000" algn="tl" rotWithShape="0">
              <a:srgbClr val="333333">
                <a:alpha val="65000"/>
              </a:srgbClr>
            </a:outerShdw>
          </a:effectLst>
        </p:spPr>
      </p:pic>
      <p:pic>
        <p:nvPicPr>
          <p:cNvPr id="20483" name="Picture 3"/>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07504" y="2924944"/>
            <a:ext cx="8362950" cy="17335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88255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483"/>
                                        </p:tgtEl>
                                        <p:attrNameLst>
                                          <p:attrName>style.visibility</p:attrName>
                                        </p:attrNameLst>
                                      </p:cBhvr>
                                      <p:to>
                                        <p:strVal val="visible"/>
                                      </p:to>
                                    </p:set>
                                    <p:anim calcmode="lin" valueType="num">
                                      <p:cBhvr>
                                        <p:cTn id="7" dur="500" fill="hold"/>
                                        <p:tgtEl>
                                          <p:spTgt spid="20483"/>
                                        </p:tgtEl>
                                        <p:attrNameLst>
                                          <p:attrName>ppt_w</p:attrName>
                                        </p:attrNameLst>
                                      </p:cBhvr>
                                      <p:tavLst>
                                        <p:tav tm="0">
                                          <p:val>
                                            <p:fltVal val="0"/>
                                          </p:val>
                                        </p:tav>
                                        <p:tav tm="100000">
                                          <p:val>
                                            <p:strVal val="#ppt_w"/>
                                          </p:val>
                                        </p:tav>
                                      </p:tavLst>
                                    </p:anim>
                                    <p:anim calcmode="lin" valueType="num">
                                      <p:cBhvr>
                                        <p:cTn id="8" dur="500" fill="hold"/>
                                        <p:tgtEl>
                                          <p:spTgt spid="20483"/>
                                        </p:tgtEl>
                                        <p:attrNameLst>
                                          <p:attrName>ppt_h</p:attrName>
                                        </p:attrNameLst>
                                      </p:cBhvr>
                                      <p:tavLst>
                                        <p:tav tm="0">
                                          <p:val>
                                            <p:fltVal val="0"/>
                                          </p:val>
                                        </p:tav>
                                        <p:tav tm="100000">
                                          <p:val>
                                            <p:strVal val="#ppt_h"/>
                                          </p:val>
                                        </p:tav>
                                      </p:tavLst>
                                    </p:anim>
                                    <p:animEffect transition="in" filter="fade">
                                      <p:cBhvr>
                                        <p:cTn id="9" dur="500"/>
                                        <p:tgtEl>
                                          <p:spTgt spid="20483"/>
                                        </p:tgtEl>
                                      </p:cBhvr>
                                    </p:animEffect>
                                  </p:childTnLst>
                                </p:cTn>
                              </p:par>
                            </p:childTnLst>
                          </p:cTn>
                        </p:par>
                        <p:par>
                          <p:cTn id="10" fill="hold">
                            <p:stCondLst>
                              <p:cond delay="500"/>
                            </p:stCondLst>
                            <p:childTnLst>
                              <p:par>
                                <p:cTn id="11" presetID="10" presetClass="exit" presetSubtype="0" fill="hold" nodeType="afterEffect">
                                  <p:stCondLst>
                                    <p:cond delay="0"/>
                                  </p:stCondLst>
                                  <p:childTnLst>
                                    <p:animEffect transition="out" filter="fade">
                                      <p:cBhvr>
                                        <p:cTn id="12" dur="500"/>
                                        <p:tgtEl>
                                          <p:spTgt spid="118789"/>
                                        </p:tgtEl>
                                      </p:cBhvr>
                                    </p:animEffect>
                                    <p:set>
                                      <p:cBhvr>
                                        <p:cTn id="13" dur="1" fill="hold">
                                          <p:stCondLst>
                                            <p:cond delay="499"/>
                                          </p:stCondLst>
                                        </p:cTn>
                                        <p:tgtEl>
                                          <p:spTgt spid="11878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p:cNvPicPr>
            <a:picLocks noChangeAspect="1" noChangeArrowheads="1"/>
          </p:cNvPicPr>
          <p:nvPr/>
        </p:nvPicPr>
        <p:blipFill>
          <a:blip r:embed="rId3" cstate="print"/>
          <a:srcRect/>
          <a:stretch>
            <a:fillRect/>
          </a:stretch>
        </p:blipFill>
        <p:spPr bwMode="auto">
          <a:xfrm>
            <a:off x="7910513" y="6092825"/>
            <a:ext cx="1054100" cy="608013"/>
          </a:xfrm>
          <a:prstGeom prst="rect">
            <a:avLst/>
          </a:prstGeom>
          <a:noFill/>
          <a:ln w="9525">
            <a:noFill/>
            <a:miter lim="800000"/>
            <a:headEnd/>
            <a:tailEnd/>
          </a:ln>
        </p:spPr>
      </p:pic>
      <p:pic>
        <p:nvPicPr>
          <p:cNvPr id="119812" name="Picture 5"/>
          <p:cNvPicPr>
            <a:picLocks noChangeAspect="1" noChangeArrowheads="1"/>
          </p:cNvPicPr>
          <p:nvPr/>
        </p:nvPicPr>
        <p:blipFill>
          <a:blip r:embed="rId4" cstate="print"/>
          <a:srcRect/>
          <a:stretch>
            <a:fillRect/>
          </a:stretch>
        </p:blipFill>
        <p:spPr bwMode="auto">
          <a:xfrm>
            <a:off x="68263" y="2492376"/>
            <a:ext cx="9040812" cy="3529013"/>
          </a:xfrm>
          <a:prstGeom prst="rect">
            <a:avLst/>
          </a:prstGeom>
          <a:noFill/>
          <a:ln w="9525">
            <a:noFill/>
            <a:miter lim="800000"/>
            <a:headEnd/>
            <a:tailEnd/>
          </a:ln>
        </p:spPr>
      </p:pic>
      <p:sp>
        <p:nvSpPr>
          <p:cNvPr id="119813" name="Rettangolo 11"/>
          <p:cNvSpPr>
            <a:spLocks noChangeArrowheads="1"/>
          </p:cNvSpPr>
          <p:nvPr/>
        </p:nvSpPr>
        <p:spPr bwMode="auto">
          <a:xfrm>
            <a:off x="539750" y="6514927"/>
            <a:ext cx="7200900" cy="307768"/>
          </a:xfrm>
          <a:prstGeom prst="rect">
            <a:avLst/>
          </a:prstGeom>
          <a:noFill/>
          <a:ln w="9525">
            <a:noFill/>
            <a:miter lim="800000"/>
            <a:headEnd/>
            <a:tailEnd/>
          </a:ln>
        </p:spPr>
        <p:txBody>
          <a:bodyPr lIns="91431" tIns="45716" rIns="91431" bIns="45716">
            <a:spAutoFit/>
          </a:bodyPr>
          <a:lstStyle/>
          <a:p>
            <a:pPr algn="ctr">
              <a:buFont typeface="Arial" charset="0"/>
              <a:buNone/>
            </a:pPr>
            <a:r>
              <a:rPr lang="en-US" sz="1400" dirty="0">
                <a:solidFill>
                  <a:srgbClr val="000000"/>
                </a:solidFill>
                <a:latin typeface="Times New Roman" pitchFamily="18" charset="0"/>
                <a:cs typeface="Times New Roman" pitchFamily="18" charset="0"/>
              </a:rPr>
              <a:t>Cincinnati Children’s Hospital </a:t>
            </a:r>
            <a:r>
              <a:rPr lang="it-IT" sz="1400" dirty="0" err="1">
                <a:solidFill>
                  <a:srgbClr val="000000"/>
                </a:solidFill>
                <a:latin typeface="Times New Roman" pitchFamily="18" charset="0"/>
                <a:cs typeface="Times New Roman" pitchFamily="18" charset="0"/>
              </a:rPr>
              <a:t>Medical</a:t>
            </a:r>
            <a:r>
              <a:rPr lang="it-IT" sz="1400" dirty="0">
                <a:solidFill>
                  <a:srgbClr val="000000"/>
                </a:solidFill>
                <a:latin typeface="Times New Roman" pitchFamily="18" charset="0"/>
                <a:cs typeface="Times New Roman" pitchFamily="18" charset="0"/>
              </a:rPr>
              <a:t> Center, </a:t>
            </a:r>
            <a:r>
              <a:rPr lang="it-IT" sz="1400" dirty="0" err="1">
                <a:solidFill>
                  <a:srgbClr val="000000"/>
                </a:solidFill>
                <a:latin typeface="Times New Roman" pitchFamily="18" charset="0"/>
                <a:cs typeface="Times New Roman" pitchFamily="18" charset="0"/>
              </a:rPr>
              <a:t>Division</a:t>
            </a:r>
            <a:r>
              <a:rPr lang="it-IT" sz="1400" dirty="0">
                <a:solidFill>
                  <a:srgbClr val="000000"/>
                </a:solidFill>
                <a:latin typeface="Times New Roman" pitchFamily="18" charset="0"/>
                <a:cs typeface="Times New Roman" pitchFamily="18" charset="0"/>
              </a:rPr>
              <a:t> of Emergency Medicine</a:t>
            </a:r>
          </a:p>
        </p:txBody>
      </p:sp>
      <p:pic>
        <p:nvPicPr>
          <p:cNvPr id="7" name="Picture 2"/>
          <p:cNvPicPr>
            <a:picLocks noChangeAspect="1" noChangeArrowheads="1"/>
          </p:cNvPicPr>
          <p:nvPr/>
        </p:nvPicPr>
        <p:blipFill>
          <a:blip r:embed="rId5" cstate="print"/>
          <a:srcRect/>
          <a:stretch>
            <a:fillRect/>
          </a:stretch>
        </p:blipFill>
        <p:spPr bwMode="auto">
          <a:xfrm>
            <a:off x="179388" y="332658"/>
            <a:ext cx="8748712" cy="1584325"/>
          </a:xfrm>
          <a:prstGeom prst="rect">
            <a:avLst/>
          </a:prstGeom>
          <a:ln>
            <a:noFill/>
          </a:ln>
          <a:effectLst>
            <a:outerShdw blurRad="292100" dist="139700" dir="2700000" algn="tl" rotWithShape="0">
              <a:srgbClr val="333333">
                <a:alpha val="65000"/>
              </a:srgbClr>
            </a:outerShdw>
          </a:effectLst>
        </p:spPr>
      </p:pic>
      <p:pic>
        <p:nvPicPr>
          <p:cNvPr id="19459" name="Picture 3"/>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18469" y="2636912"/>
            <a:ext cx="6181725" cy="2286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9462" name="Picture 6"/>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2842619" y="2636912"/>
            <a:ext cx="3457575" cy="22955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328318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459"/>
                                        </p:tgtEl>
                                        <p:attrNameLst>
                                          <p:attrName>style.visibility</p:attrName>
                                        </p:attrNameLst>
                                      </p:cBhvr>
                                      <p:to>
                                        <p:strVal val="visible"/>
                                      </p:to>
                                    </p:set>
                                    <p:anim calcmode="lin" valueType="num">
                                      <p:cBhvr>
                                        <p:cTn id="7" dur="500" fill="hold"/>
                                        <p:tgtEl>
                                          <p:spTgt spid="19459"/>
                                        </p:tgtEl>
                                        <p:attrNameLst>
                                          <p:attrName>ppt_w</p:attrName>
                                        </p:attrNameLst>
                                      </p:cBhvr>
                                      <p:tavLst>
                                        <p:tav tm="0">
                                          <p:val>
                                            <p:fltVal val="0"/>
                                          </p:val>
                                        </p:tav>
                                        <p:tav tm="100000">
                                          <p:val>
                                            <p:strVal val="#ppt_w"/>
                                          </p:val>
                                        </p:tav>
                                      </p:tavLst>
                                    </p:anim>
                                    <p:anim calcmode="lin" valueType="num">
                                      <p:cBhvr>
                                        <p:cTn id="8" dur="500" fill="hold"/>
                                        <p:tgtEl>
                                          <p:spTgt spid="19459"/>
                                        </p:tgtEl>
                                        <p:attrNameLst>
                                          <p:attrName>ppt_h</p:attrName>
                                        </p:attrNameLst>
                                      </p:cBhvr>
                                      <p:tavLst>
                                        <p:tav tm="0">
                                          <p:val>
                                            <p:fltVal val="0"/>
                                          </p:val>
                                        </p:tav>
                                        <p:tav tm="100000">
                                          <p:val>
                                            <p:strVal val="#ppt_h"/>
                                          </p:val>
                                        </p:tav>
                                      </p:tavLst>
                                    </p:anim>
                                    <p:animEffect transition="in" filter="fade">
                                      <p:cBhvr>
                                        <p:cTn id="9" dur="500"/>
                                        <p:tgtEl>
                                          <p:spTgt spid="19459"/>
                                        </p:tgtEl>
                                      </p:cBhvr>
                                    </p:animEffect>
                                  </p:childTnLst>
                                </p:cTn>
                              </p:par>
                            </p:childTnLst>
                          </p:cTn>
                        </p:par>
                        <p:par>
                          <p:cTn id="10" fill="hold">
                            <p:stCondLst>
                              <p:cond delay="500"/>
                            </p:stCondLst>
                            <p:childTnLst>
                              <p:par>
                                <p:cTn id="11" presetID="10" presetClass="exit" presetSubtype="0" fill="hold" nodeType="afterEffect">
                                  <p:stCondLst>
                                    <p:cond delay="0"/>
                                  </p:stCondLst>
                                  <p:childTnLst>
                                    <p:animEffect transition="out" filter="fade">
                                      <p:cBhvr>
                                        <p:cTn id="12" dur="500"/>
                                        <p:tgtEl>
                                          <p:spTgt spid="119812"/>
                                        </p:tgtEl>
                                      </p:cBhvr>
                                    </p:animEffect>
                                    <p:set>
                                      <p:cBhvr>
                                        <p:cTn id="13" dur="1" fill="hold">
                                          <p:stCondLst>
                                            <p:cond delay="499"/>
                                          </p:stCondLst>
                                        </p:cTn>
                                        <p:tgtEl>
                                          <p:spTgt spid="119812"/>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9462"/>
                                        </p:tgtEl>
                                        <p:attrNameLst>
                                          <p:attrName>style.visibility</p:attrName>
                                        </p:attrNameLst>
                                      </p:cBhvr>
                                      <p:to>
                                        <p:strVal val="visible"/>
                                      </p:to>
                                    </p:set>
                                    <p:anim calcmode="lin" valueType="num">
                                      <p:cBhvr>
                                        <p:cTn id="18" dur="500" fill="hold"/>
                                        <p:tgtEl>
                                          <p:spTgt spid="19462"/>
                                        </p:tgtEl>
                                        <p:attrNameLst>
                                          <p:attrName>ppt_w</p:attrName>
                                        </p:attrNameLst>
                                      </p:cBhvr>
                                      <p:tavLst>
                                        <p:tav tm="0">
                                          <p:val>
                                            <p:fltVal val="0"/>
                                          </p:val>
                                        </p:tav>
                                        <p:tav tm="100000">
                                          <p:val>
                                            <p:strVal val="#ppt_w"/>
                                          </p:val>
                                        </p:tav>
                                      </p:tavLst>
                                    </p:anim>
                                    <p:anim calcmode="lin" valueType="num">
                                      <p:cBhvr>
                                        <p:cTn id="19" dur="500" fill="hold"/>
                                        <p:tgtEl>
                                          <p:spTgt spid="19462"/>
                                        </p:tgtEl>
                                        <p:attrNameLst>
                                          <p:attrName>ppt_h</p:attrName>
                                        </p:attrNameLst>
                                      </p:cBhvr>
                                      <p:tavLst>
                                        <p:tav tm="0">
                                          <p:val>
                                            <p:fltVal val="0"/>
                                          </p:val>
                                        </p:tav>
                                        <p:tav tm="100000">
                                          <p:val>
                                            <p:strVal val="#ppt_h"/>
                                          </p:val>
                                        </p:tav>
                                      </p:tavLst>
                                    </p:anim>
                                    <p:animEffect transition="in" filter="fade">
                                      <p:cBhvr>
                                        <p:cTn id="20" dur="500"/>
                                        <p:tgtEl>
                                          <p:spTgt spid="194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p:cNvPicPr>
            <a:picLocks noChangeAspect="1" noChangeArrowheads="1"/>
          </p:cNvPicPr>
          <p:nvPr/>
        </p:nvPicPr>
        <p:blipFill>
          <a:blip r:embed="rId2" cstate="print"/>
          <a:srcRect/>
          <a:stretch>
            <a:fillRect/>
          </a:stretch>
        </p:blipFill>
        <p:spPr bwMode="auto">
          <a:xfrm>
            <a:off x="7910513" y="6092825"/>
            <a:ext cx="1054100" cy="608013"/>
          </a:xfrm>
          <a:prstGeom prst="rect">
            <a:avLst/>
          </a:prstGeom>
          <a:noFill/>
          <a:ln w="9525">
            <a:noFill/>
            <a:miter lim="800000"/>
            <a:headEnd/>
            <a:tailEnd/>
          </a:ln>
        </p:spPr>
      </p:pic>
      <p:pic>
        <p:nvPicPr>
          <p:cNvPr id="120837" name="Picture 3"/>
          <p:cNvPicPr>
            <a:picLocks noChangeAspect="1" noChangeArrowheads="1"/>
          </p:cNvPicPr>
          <p:nvPr/>
        </p:nvPicPr>
        <p:blipFill>
          <a:blip r:embed="rId3" cstate="print"/>
          <a:srcRect/>
          <a:stretch>
            <a:fillRect/>
          </a:stretch>
        </p:blipFill>
        <p:spPr bwMode="auto">
          <a:xfrm>
            <a:off x="395288" y="2564904"/>
            <a:ext cx="1466850" cy="342900"/>
          </a:xfrm>
          <a:prstGeom prst="rect">
            <a:avLst/>
          </a:prstGeom>
          <a:noFill/>
          <a:ln w="9525">
            <a:noFill/>
            <a:miter lim="800000"/>
            <a:headEnd/>
            <a:tailEnd/>
          </a:ln>
        </p:spPr>
      </p:pic>
      <p:sp>
        <p:nvSpPr>
          <p:cNvPr id="12" name="Rettangolo 11"/>
          <p:cNvSpPr/>
          <p:nvPr/>
        </p:nvSpPr>
        <p:spPr>
          <a:xfrm>
            <a:off x="539750" y="6197601"/>
            <a:ext cx="7200900" cy="523212"/>
          </a:xfrm>
          <a:prstGeom prst="rect">
            <a:avLst/>
          </a:prstGeom>
          <a:solidFill>
            <a:schemeClr val="bg1"/>
          </a:solidFill>
        </p:spPr>
        <p:txBody>
          <a:bodyPr lIns="91431" tIns="45716" rIns="91431" bIns="45716">
            <a:spAutoFit/>
          </a:bodyPr>
          <a:lstStyle/>
          <a:p>
            <a:pPr algn="ctr">
              <a:buFont typeface="Arial" charset="0"/>
              <a:buNone/>
              <a:defRPr/>
            </a:pPr>
            <a:endParaRPr lang="en-US" sz="1400" dirty="0">
              <a:solidFill>
                <a:srgbClr val="000000"/>
              </a:solidFill>
              <a:latin typeface="Times New Roman" pitchFamily="18" charset="0"/>
              <a:cs typeface="Times New Roman" pitchFamily="18" charset="0"/>
            </a:endParaRPr>
          </a:p>
          <a:p>
            <a:pPr algn="ctr">
              <a:buFont typeface="Arial" charset="0"/>
              <a:buNone/>
              <a:defRPr/>
            </a:pPr>
            <a:r>
              <a:rPr lang="en-US" sz="1400" dirty="0">
                <a:solidFill>
                  <a:srgbClr val="000000"/>
                </a:solidFill>
                <a:latin typeface="Times New Roman" pitchFamily="18" charset="0"/>
                <a:cs typeface="Times New Roman" pitchFamily="18" charset="0"/>
              </a:rPr>
              <a:t>Cincinnati Children’s Hospital </a:t>
            </a:r>
            <a:r>
              <a:rPr lang="it-IT" sz="1400" dirty="0" err="1">
                <a:solidFill>
                  <a:srgbClr val="000000"/>
                </a:solidFill>
                <a:latin typeface="Times New Roman" pitchFamily="18" charset="0"/>
                <a:cs typeface="Times New Roman" pitchFamily="18" charset="0"/>
              </a:rPr>
              <a:t>Medical</a:t>
            </a:r>
            <a:r>
              <a:rPr lang="it-IT" sz="1400" dirty="0">
                <a:solidFill>
                  <a:srgbClr val="000000"/>
                </a:solidFill>
                <a:latin typeface="Times New Roman" pitchFamily="18" charset="0"/>
                <a:cs typeface="Times New Roman" pitchFamily="18" charset="0"/>
              </a:rPr>
              <a:t> Center, </a:t>
            </a:r>
            <a:r>
              <a:rPr lang="it-IT" sz="1400" dirty="0" err="1">
                <a:solidFill>
                  <a:srgbClr val="000000"/>
                </a:solidFill>
                <a:latin typeface="Times New Roman" pitchFamily="18" charset="0"/>
                <a:cs typeface="Times New Roman" pitchFamily="18" charset="0"/>
              </a:rPr>
              <a:t>Division</a:t>
            </a:r>
            <a:r>
              <a:rPr lang="it-IT" sz="1400" dirty="0">
                <a:solidFill>
                  <a:srgbClr val="000000"/>
                </a:solidFill>
                <a:latin typeface="Times New Roman" pitchFamily="18" charset="0"/>
                <a:cs typeface="Times New Roman" pitchFamily="18" charset="0"/>
              </a:rPr>
              <a:t> </a:t>
            </a:r>
            <a:r>
              <a:rPr lang="it-IT" sz="1400" dirty="0" err="1">
                <a:solidFill>
                  <a:srgbClr val="000000"/>
                </a:solidFill>
                <a:latin typeface="Times New Roman" pitchFamily="18" charset="0"/>
                <a:cs typeface="Times New Roman" pitchFamily="18" charset="0"/>
              </a:rPr>
              <a:t>of</a:t>
            </a:r>
            <a:r>
              <a:rPr lang="it-IT" sz="1400" dirty="0">
                <a:solidFill>
                  <a:srgbClr val="000000"/>
                </a:solidFill>
                <a:latin typeface="Times New Roman" pitchFamily="18" charset="0"/>
                <a:cs typeface="Times New Roman" pitchFamily="18" charset="0"/>
              </a:rPr>
              <a:t> </a:t>
            </a:r>
            <a:r>
              <a:rPr lang="it-IT" sz="1400" dirty="0" err="1">
                <a:solidFill>
                  <a:srgbClr val="000000"/>
                </a:solidFill>
                <a:latin typeface="Times New Roman" pitchFamily="18" charset="0"/>
                <a:cs typeface="Times New Roman" pitchFamily="18" charset="0"/>
              </a:rPr>
              <a:t>Emergency</a:t>
            </a:r>
            <a:r>
              <a:rPr lang="it-IT" sz="1400" dirty="0">
                <a:solidFill>
                  <a:srgbClr val="000000"/>
                </a:solidFill>
                <a:latin typeface="Times New Roman" pitchFamily="18" charset="0"/>
                <a:cs typeface="Times New Roman" pitchFamily="18" charset="0"/>
              </a:rPr>
              <a:t> Medicine</a:t>
            </a:r>
          </a:p>
        </p:txBody>
      </p:sp>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333446" y="2907805"/>
            <a:ext cx="6622930" cy="318502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 name="Picture 2"/>
          <p:cNvPicPr>
            <a:picLocks noChangeAspect="1" noChangeArrowheads="1"/>
          </p:cNvPicPr>
          <p:nvPr/>
        </p:nvPicPr>
        <p:blipFill>
          <a:blip r:embed="rId5" cstate="print"/>
          <a:srcRect/>
          <a:stretch>
            <a:fillRect/>
          </a:stretch>
        </p:blipFill>
        <p:spPr bwMode="auto">
          <a:xfrm>
            <a:off x="179388" y="332658"/>
            <a:ext cx="8748712" cy="15843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373170334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p:cNvPicPr>
            <a:picLocks noChangeAspect="1" noChangeArrowheads="1"/>
          </p:cNvPicPr>
          <p:nvPr/>
        </p:nvPicPr>
        <p:blipFill>
          <a:blip r:embed="rId2" cstate="print"/>
          <a:srcRect/>
          <a:stretch>
            <a:fillRect/>
          </a:stretch>
        </p:blipFill>
        <p:spPr bwMode="auto">
          <a:xfrm>
            <a:off x="7910513" y="6092825"/>
            <a:ext cx="1054100" cy="608013"/>
          </a:xfrm>
          <a:prstGeom prst="rect">
            <a:avLst/>
          </a:prstGeom>
          <a:noFill/>
          <a:ln w="9525">
            <a:noFill/>
            <a:miter lim="800000"/>
            <a:headEnd/>
            <a:tailEnd/>
          </a:ln>
        </p:spPr>
      </p:pic>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83568" y="836712"/>
            <a:ext cx="7864177" cy="15632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148"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226000" y="1988840"/>
            <a:ext cx="4162425" cy="3714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170"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16149" y="3454485"/>
            <a:ext cx="8748464" cy="9106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Rettangolo 2"/>
          <p:cNvSpPr/>
          <p:nvPr/>
        </p:nvSpPr>
        <p:spPr>
          <a:xfrm>
            <a:off x="8068862" y="4029775"/>
            <a:ext cx="864221"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it-IT"/>
          </a:p>
        </p:txBody>
      </p:sp>
    </p:spTree>
    <p:extLst>
      <p:ext uri="{BB962C8B-B14F-4D97-AF65-F5344CB8AC3E}">
        <p14:creationId xmlns:p14="http://schemas.microsoft.com/office/powerpoint/2010/main" xmlns="" val="413333739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ext Box 4"/>
          <p:cNvSpPr txBox="1">
            <a:spLocks noChangeArrowheads="1"/>
          </p:cNvSpPr>
          <p:nvPr/>
        </p:nvSpPr>
        <p:spPr bwMode="auto">
          <a:xfrm>
            <a:off x="107506" y="44624"/>
            <a:ext cx="8928991" cy="1569652"/>
          </a:xfrm>
          <a:prstGeom prst="rect">
            <a:avLst/>
          </a:prstGeom>
          <a:solidFill>
            <a:schemeClr val="bg1"/>
          </a:solidFill>
          <a:ln w="9525">
            <a:noFill/>
            <a:miter lim="800000"/>
            <a:headEnd/>
            <a:tailEnd/>
          </a:ln>
        </p:spPr>
        <p:txBody>
          <a:bodyPr wrap="square" lIns="91431" tIns="45716" rIns="91431" bIns="45716">
            <a:spAutoFit/>
          </a:bodyPr>
          <a:lstStyle/>
          <a:p>
            <a:pPr algn="ctr"/>
            <a:r>
              <a:rPr lang="it-IT" sz="4800" b="1" dirty="0">
                <a:solidFill>
                  <a:srgbClr val="0070C0"/>
                </a:solidFill>
                <a:latin typeface="Calibri" panose="020F0502020204030204" pitchFamily="34" charset="0"/>
              </a:rPr>
              <a:t>Simulazione e formazione nell’emergenza </a:t>
            </a:r>
            <a:r>
              <a:rPr lang="it-IT" sz="4800" b="1" dirty="0" smtClean="0">
                <a:solidFill>
                  <a:srgbClr val="0070C0"/>
                </a:solidFill>
                <a:latin typeface="Calibri" panose="020F0502020204030204" pitchFamily="34" charset="0"/>
              </a:rPr>
              <a:t>pediatrica</a:t>
            </a:r>
            <a:endParaRPr lang="it-IT" sz="4800" b="1" dirty="0">
              <a:solidFill>
                <a:srgbClr val="0070C0"/>
              </a:solidFill>
              <a:latin typeface="Calibri" panose="020F0502020204030204" pitchFamily="34" charset="0"/>
            </a:endParaRPr>
          </a:p>
        </p:txBody>
      </p:sp>
      <p:pic>
        <p:nvPicPr>
          <p:cNvPr id="5" name="Picture 2"/>
          <p:cNvPicPr>
            <a:picLocks noChangeAspect="1" noChangeArrowheads="1"/>
          </p:cNvPicPr>
          <p:nvPr/>
        </p:nvPicPr>
        <p:blipFill>
          <a:blip r:embed="rId2" cstate="print"/>
          <a:srcRect/>
          <a:stretch>
            <a:fillRect/>
          </a:stretch>
        </p:blipFill>
        <p:spPr bwMode="auto">
          <a:xfrm>
            <a:off x="7910513" y="6205363"/>
            <a:ext cx="1054100" cy="608013"/>
          </a:xfrm>
          <a:prstGeom prst="rect">
            <a:avLst/>
          </a:prstGeom>
          <a:noFill/>
          <a:ln w="9525">
            <a:noFill/>
            <a:miter lim="800000"/>
            <a:headEnd/>
            <a:tailEnd/>
          </a:ln>
        </p:spPr>
      </p:pic>
      <p:pic>
        <p:nvPicPr>
          <p:cNvPr id="6" name="Picture 2"/>
          <p:cNvPicPr>
            <a:picLocks noChangeAspect="1" noChangeArrowheads="1"/>
          </p:cNvPicPr>
          <p:nvPr/>
        </p:nvPicPr>
        <p:blipFill>
          <a:blip r:embed="rId2" cstate="print"/>
          <a:srcRect/>
          <a:stretch>
            <a:fillRect/>
          </a:stretch>
        </p:blipFill>
        <p:spPr bwMode="auto">
          <a:xfrm>
            <a:off x="7910513" y="6205363"/>
            <a:ext cx="1054100" cy="608013"/>
          </a:xfrm>
          <a:prstGeom prst="rect">
            <a:avLst/>
          </a:prstGeom>
          <a:noFill/>
          <a:ln w="9525">
            <a:noFill/>
            <a:miter lim="800000"/>
            <a:headEnd/>
            <a:tailEnd/>
          </a:ln>
        </p:spPr>
      </p:pic>
      <p:pic>
        <p:nvPicPr>
          <p:cNvPr id="7" name="Picture 3"/>
          <p:cNvPicPr>
            <a:picLocks noChangeAspect="1" noChangeArrowheads="1"/>
          </p:cNvPicPr>
          <p:nvPr/>
        </p:nvPicPr>
        <p:blipFill rotWithShape="1">
          <a:blip r:embed="rId3" cstate="print"/>
          <a:srcRect b="11115"/>
          <a:stretch/>
        </p:blipFill>
        <p:spPr bwMode="auto">
          <a:xfrm>
            <a:off x="3625926" y="1778517"/>
            <a:ext cx="2674266" cy="1868202"/>
          </a:xfrm>
          <a:prstGeom prst="rect">
            <a:avLst/>
          </a:prstGeom>
          <a:ln>
            <a:noFill/>
          </a:ln>
          <a:effectLst>
            <a:softEdge rad="112500"/>
          </a:effectLst>
        </p:spPr>
      </p:pic>
      <p:pic>
        <p:nvPicPr>
          <p:cNvPr id="8" name="Picture 5"/>
          <p:cNvPicPr>
            <a:picLocks noChangeAspect="1" noChangeArrowheads="1"/>
          </p:cNvPicPr>
          <p:nvPr/>
        </p:nvPicPr>
        <p:blipFill>
          <a:blip r:embed="rId4" cstate="print"/>
          <a:srcRect/>
          <a:stretch>
            <a:fillRect/>
          </a:stretch>
        </p:blipFill>
        <p:spPr bwMode="auto">
          <a:xfrm>
            <a:off x="6907637" y="1614276"/>
            <a:ext cx="2005752" cy="2338119"/>
          </a:xfrm>
          <a:prstGeom prst="rect">
            <a:avLst/>
          </a:prstGeom>
          <a:ln>
            <a:noFill/>
          </a:ln>
          <a:effectLst>
            <a:softEdge rad="112500"/>
          </a:effectLst>
        </p:spPr>
      </p:pic>
      <p:pic>
        <p:nvPicPr>
          <p:cNvPr id="9" name="Picture 4"/>
          <p:cNvPicPr>
            <a:picLocks noChangeAspect="1" noChangeArrowheads="1"/>
          </p:cNvPicPr>
          <p:nvPr/>
        </p:nvPicPr>
        <p:blipFill>
          <a:blip r:embed="rId5" cstate="print"/>
          <a:srcRect/>
          <a:stretch>
            <a:fillRect/>
          </a:stretch>
        </p:blipFill>
        <p:spPr bwMode="auto">
          <a:xfrm>
            <a:off x="179514" y="1537172"/>
            <a:ext cx="2864847" cy="2107852"/>
          </a:xfrm>
          <a:prstGeom prst="rect">
            <a:avLst/>
          </a:prstGeom>
          <a:ln>
            <a:noFill/>
          </a:ln>
          <a:effectLst>
            <a:softEdge rad="112500"/>
          </a:effectLst>
        </p:spPr>
      </p:pic>
      <p:pic>
        <p:nvPicPr>
          <p:cNvPr id="10" name="Picture 2"/>
          <p:cNvPicPr>
            <a:picLocks noChangeAspect="1" noChangeArrowheads="1"/>
          </p:cNvPicPr>
          <p:nvPr/>
        </p:nvPicPr>
        <p:blipFill>
          <a:blip r:embed="rId6" cstate="print"/>
          <a:srcRect/>
          <a:stretch>
            <a:fillRect/>
          </a:stretch>
        </p:blipFill>
        <p:spPr bwMode="auto">
          <a:xfrm>
            <a:off x="4972588" y="4033868"/>
            <a:ext cx="2937925" cy="2203444"/>
          </a:xfrm>
          <a:prstGeom prst="rect">
            <a:avLst/>
          </a:prstGeom>
          <a:ln>
            <a:noFill/>
          </a:ln>
          <a:effectLst>
            <a:softEdge rad="112500"/>
          </a:effectLst>
        </p:spPr>
      </p:pic>
      <p:pic>
        <p:nvPicPr>
          <p:cNvPr id="11" name="Picture 2" descr="C:\Users\Marco\Documents\Pediatric Simulation\Foto\2014 - SIMULAZIONE EBOLA 11 NOVEMBRE\selezione x sito\_DSC0227.JPG"/>
          <p:cNvPicPr>
            <a:picLocks noChangeAspect="1" noChangeArrowheads="1"/>
          </p:cNvPicPr>
          <p:nvPr/>
        </p:nvPicPr>
        <p:blipFill rotWithShape="1">
          <a:blip r:embed="rId7" cstate="print">
            <a:extLst>
              <a:ext uri="{28A0092B-C50C-407E-A947-70E740481C1C}">
                <a14:useLocalDpi xmlns:a14="http://schemas.microsoft.com/office/drawing/2010/main" xmlns="" val="0"/>
              </a:ext>
            </a:extLst>
          </a:blip>
          <a:srcRect l="13000" t="18834" b="3476"/>
          <a:stretch/>
        </p:blipFill>
        <p:spPr bwMode="auto">
          <a:xfrm>
            <a:off x="179512" y="3978591"/>
            <a:ext cx="4415351" cy="2618761"/>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5688077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ext Box 4"/>
          <p:cNvSpPr txBox="1">
            <a:spLocks noChangeArrowheads="1"/>
          </p:cNvSpPr>
          <p:nvPr/>
        </p:nvSpPr>
        <p:spPr bwMode="auto">
          <a:xfrm>
            <a:off x="1042988" y="1430835"/>
            <a:ext cx="6913562" cy="2862314"/>
          </a:xfrm>
          <a:prstGeom prst="rect">
            <a:avLst/>
          </a:prstGeom>
          <a:solidFill>
            <a:schemeClr val="bg1"/>
          </a:solidFill>
          <a:ln w="9525">
            <a:noFill/>
            <a:miter lim="800000"/>
            <a:headEnd/>
            <a:tailEnd/>
          </a:ln>
        </p:spPr>
        <p:txBody>
          <a:bodyPr lIns="91431" tIns="45716" rIns="91431" bIns="45716">
            <a:spAutoFit/>
          </a:bodyPr>
          <a:lstStyle/>
          <a:p>
            <a:pPr>
              <a:lnSpc>
                <a:spcPct val="100000"/>
              </a:lnSpc>
              <a:buSzTx/>
              <a:buFontTx/>
              <a:buNone/>
            </a:pPr>
            <a:r>
              <a:rPr lang="it-IT" sz="6000" b="1" dirty="0">
                <a:solidFill>
                  <a:srgbClr val="000000"/>
                </a:solidFill>
                <a:latin typeface="Calibri" pitchFamily="34" charset="0"/>
              </a:rPr>
              <a:t>“</a:t>
            </a:r>
            <a:r>
              <a:rPr lang="it-IT" sz="6000" b="1" dirty="0" err="1">
                <a:solidFill>
                  <a:srgbClr val="000000"/>
                </a:solidFill>
                <a:latin typeface="Calibri" pitchFamily="34" charset="0"/>
              </a:rPr>
              <a:t>See</a:t>
            </a:r>
            <a:r>
              <a:rPr lang="it-IT" sz="6000" b="1" dirty="0">
                <a:solidFill>
                  <a:srgbClr val="000000"/>
                </a:solidFill>
                <a:latin typeface="Calibri" pitchFamily="34" charset="0"/>
              </a:rPr>
              <a:t> </a:t>
            </a:r>
            <a:r>
              <a:rPr lang="it-IT" sz="6000" b="1" dirty="0" err="1">
                <a:solidFill>
                  <a:srgbClr val="000000"/>
                </a:solidFill>
                <a:latin typeface="Calibri" pitchFamily="34" charset="0"/>
              </a:rPr>
              <a:t>one</a:t>
            </a:r>
            <a:r>
              <a:rPr lang="it-IT" sz="6000" b="1" dirty="0">
                <a:solidFill>
                  <a:srgbClr val="000000"/>
                </a:solidFill>
                <a:latin typeface="Calibri" pitchFamily="34" charset="0"/>
              </a:rPr>
              <a:t>, </a:t>
            </a:r>
          </a:p>
          <a:p>
            <a:pPr>
              <a:lnSpc>
                <a:spcPct val="100000"/>
              </a:lnSpc>
              <a:buSzTx/>
              <a:buFontTx/>
              <a:buNone/>
            </a:pPr>
            <a:r>
              <a:rPr lang="it-IT" sz="6000" b="1" dirty="0">
                <a:solidFill>
                  <a:srgbClr val="000000"/>
                </a:solidFill>
                <a:latin typeface="Calibri" pitchFamily="34" charset="0"/>
              </a:rPr>
              <a:t>		do </a:t>
            </a:r>
            <a:r>
              <a:rPr lang="it-IT" sz="6000" b="1" dirty="0" err="1">
                <a:solidFill>
                  <a:srgbClr val="000000"/>
                </a:solidFill>
                <a:latin typeface="Calibri" pitchFamily="34" charset="0"/>
              </a:rPr>
              <a:t>one</a:t>
            </a:r>
            <a:r>
              <a:rPr lang="it-IT" sz="6000" b="1" dirty="0">
                <a:solidFill>
                  <a:srgbClr val="000000"/>
                </a:solidFill>
                <a:latin typeface="Calibri" pitchFamily="34" charset="0"/>
              </a:rPr>
              <a:t>, </a:t>
            </a:r>
          </a:p>
          <a:p>
            <a:pPr>
              <a:lnSpc>
                <a:spcPct val="100000"/>
              </a:lnSpc>
              <a:buSzTx/>
              <a:buFontTx/>
              <a:buNone/>
            </a:pPr>
            <a:r>
              <a:rPr lang="it-IT" sz="6000" b="1" dirty="0">
                <a:solidFill>
                  <a:srgbClr val="000000"/>
                </a:solidFill>
                <a:latin typeface="Calibri" pitchFamily="34" charset="0"/>
              </a:rPr>
              <a:t>			</a:t>
            </a:r>
            <a:r>
              <a:rPr lang="it-IT" sz="6000" b="1" dirty="0" err="1">
                <a:solidFill>
                  <a:srgbClr val="000000"/>
                </a:solidFill>
                <a:latin typeface="Calibri" pitchFamily="34" charset="0"/>
              </a:rPr>
              <a:t>teach</a:t>
            </a:r>
            <a:r>
              <a:rPr lang="it-IT" sz="6000" b="1" dirty="0">
                <a:solidFill>
                  <a:srgbClr val="000000"/>
                </a:solidFill>
                <a:latin typeface="Calibri" pitchFamily="34" charset="0"/>
              </a:rPr>
              <a:t> </a:t>
            </a:r>
            <a:r>
              <a:rPr lang="it-IT" sz="6000" b="1" dirty="0" err="1">
                <a:solidFill>
                  <a:srgbClr val="000000"/>
                </a:solidFill>
                <a:latin typeface="Calibri" pitchFamily="34" charset="0"/>
              </a:rPr>
              <a:t>one</a:t>
            </a:r>
            <a:r>
              <a:rPr lang="it-IT" sz="6000" b="1" dirty="0">
                <a:solidFill>
                  <a:srgbClr val="000000"/>
                </a:solidFill>
                <a:latin typeface="Calibri" pitchFamily="34" charset="0"/>
              </a:rPr>
              <a:t>”</a:t>
            </a:r>
          </a:p>
        </p:txBody>
      </p:sp>
      <p:sp>
        <p:nvSpPr>
          <p:cNvPr id="121859" name="Rectangle 5"/>
          <p:cNvSpPr>
            <a:spLocks noChangeArrowheads="1"/>
          </p:cNvSpPr>
          <p:nvPr/>
        </p:nvSpPr>
        <p:spPr bwMode="auto">
          <a:xfrm>
            <a:off x="396876" y="628826"/>
            <a:ext cx="8351838" cy="855922"/>
          </a:xfrm>
          <a:prstGeom prst="rect">
            <a:avLst/>
          </a:prstGeom>
          <a:noFill/>
          <a:ln w="9525" algn="ctr">
            <a:noFill/>
            <a:miter lim="800000"/>
            <a:headEnd/>
            <a:tailEnd/>
          </a:ln>
        </p:spPr>
        <p:txBody>
          <a:bodyPr lIns="91431" tIns="179982" rIns="91431" bIns="179982">
            <a:spAutoFit/>
          </a:bodyPr>
          <a:lstStyle/>
          <a:p>
            <a:pPr marL="469853" indent="-203180" algn="ctr"/>
            <a:r>
              <a:rPr lang="it-IT" sz="3200" b="1" dirty="0">
                <a:solidFill>
                  <a:srgbClr val="0070C0"/>
                </a:solidFill>
                <a:latin typeface="Calibri" pitchFamily="34" charset="0"/>
              </a:rPr>
              <a:t>Formazione tradizionale – Approccio Clinico</a:t>
            </a:r>
          </a:p>
        </p:txBody>
      </p:sp>
      <p:sp>
        <p:nvSpPr>
          <p:cNvPr id="502790" name="Text Box 6"/>
          <p:cNvSpPr txBox="1">
            <a:spLocks noChangeArrowheads="1"/>
          </p:cNvSpPr>
          <p:nvPr/>
        </p:nvSpPr>
        <p:spPr bwMode="auto">
          <a:xfrm>
            <a:off x="395288" y="4422777"/>
            <a:ext cx="8424862" cy="2246761"/>
          </a:xfrm>
          <a:prstGeom prst="rect">
            <a:avLst/>
          </a:prstGeom>
          <a:solidFill>
            <a:schemeClr val="bg1"/>
          </a:solidFill>
          <a:ln w="9525">
            <a:noFill/>
            <a:miter lim="800000"/>
            <a:headEnd/>
            <a:tailEnd/>
          </a:ln>
        </p:spPr>
        <p:txBody>
          <a:bodyPr lIns="91431" tIns="45716" rIns="91431" bIns="45716">
            <a:spAutoFit/>
          </a:bodyPr>
          <a:lstStyle/>
          <a:p>
            <a:pPr>
              <a:lnSpc>
                <a:spcPct val="100000"/>
              </a:lnSpc>
              <a:buSzTx/>
              <a:buFontTx/>
              <a:buNone/>
            </a:pPr>
            <a:r>
              <a:rPr lang="it-IT" sz="2800" b="1" dirty="0">
                <a:solidFill>
                  <a:srgbClr val="FF0000"/>
                </a:solidFill>
                <a:latin typeface="Calibri" pitchFamily="34" charset="0"/>
              </a:rPr>
              <a:t>Esperienze</a:t>
            </a:r>
            <a:r>
              <a:rPr lang="it-IT" sz="2800" b="1" dirty="0">
                <a:solidFill>
                  <a:srgbClr val="000000"/>
                </a:solidFill>
                <a:latin typeface="Calibri" pitchFamily="34" charset="0"/>
              </a:rPr>
              <a:t> - scarse, non controllate </a:t>
            </a:r>
          </a:p>
          <a:p>
            <a:pPr>
              <a:lnSpc>
                <a:spcPct val="100000"/>
              </a:lnSpc>
              <a:buSzTx/>
              <a:buFontTx/>
              <a:buNone/>
            </a:pPr>
            <a:endParaRPr lang="it-IT" sz="2800" b="1" dirty="0">
              <a:solidFill>
                <a:srgbClr val="000000"/>
              </a:solidFill>
              <a:latin typeface="Calibri" pitchFamily="34" charset="0"/>
            </a:endParaRPr>
          </a:p>
          <a:p>
            <a:pPr>
              <a:lnSpc>
                <a:spcPct val="100000"/>
              </a:lnSpc>
              <a:buSzTx/>
              <a:buFontTx/>
              <a:buNone/>
            </a:pPr>
            <a:r>
              <a:rPr lang="it-IT" sz="2800" b="1" dirty="0">
                <a:solidFill>
                  <a:srgbClr val="FF0000"/>
                </a:solidFill>
                <a:latin typeface="Calibri" pitchFamily="34" charset="0"/>
              </a:rPr>
              <a:t>Debriefing</a:t>
            </a:r>
            <a:r>
              <a:rPr lang="it-IT" sz="2800" b="1" dirty="0">
                <a:solidFill>
                  <a:srgbClr val="000000"/>
                </a:solidFill>
                <a:latin typeface="Calibri" pitchFamily="34" charset="0"/>
              </a:rPr>
              <a:t> - raro, non strutturato</a:t>
            </a:r>
          </a:p>
          <a:p>
            <a:pPr>
              <a:lnSpc>
                <a:spcPct val="100000"/>
              </a:lnSpc>
              <a:buSzTx/>
              <a:buFontTx/>
              <a:buNone/>
            </a:pPr>
            <a:endParaRPr lang="it-IT" sz="2800" b="1" dirty="0">
              <a:solidFill>
                <a:srgbClr val="000000"/>
              </a:solidFill>
              <a:latin typeface="Calibri" pitchFamily="34" charset="0"/>
            </a:endParaRPr>
          </a:p>
          <a:p>
            <a:pPr>
              <a:lnSpc>
                <a:spcPct val="100000"/>
              </a:lnSpc>
              <a:buSzTx/>
              <a:buFontTx/>
              <a:buNone/>
            </a:pPr>
            <a:r>
              <a:rPr lang="it-IT" sz="2800" b="1" dirty="0">
                <a:solidFill>
                  <a:srgbClr val="FF0000"/>
                </a:solidFill>
                <a:latin typeface="Calibri" pitchFamily="34" charset="0"/>
              </a:rPr>
              <a:t>Errore</a:t>
            </a:r>
            <a:r>
              <a:rPr lang="it-IT" sz="2800" b="1" dirty="0">
                <a:solidFill>
                  <a:srgbClr val="000000"/>
                </a:solidFill>
                <a:latin typeface="Calibri" pitchFamily="34" charset="0"/>
              </a:rPr>
              <a:t> - danno per il paziente, non etico</a:t>
            </a:r>
          </a:p>
        </p:txBody>
      </p:sp>
      <p:pic>
        <p:nvPicPr>
          <p:cNvPr id="121861" name="Picture 2"/>
          <p:cNvPicPr>
            <a:picLocks noChangeAspect="1" noChangeArrowheads="1"/>
          </p:cNvPicPr>
          <p:nvPr/>
        </p:nvPicPr>
        <p:blipFill>
          <a:blip r:embed="rId3" cstate="print"/>
          <a:srcRect/>
          <a:stretch>
            <a:fillRect/>
          </a:stretch>
        </p:blipFill>
        <p:spPr bwMode="auto">
          <a:xfrm>
            <a:off x="7910513" y="6092825"/>
            <a:ext cx="1054100" cy="608013"/>
          </a:xfrm>
          <a:prstGeom prst="rect">
            <a:avLst/>
          </a:prstGeom>
          <a:noFill/>
          <a:ln w="9525">
            <a:noFill/>
            <a:miter lim="800000"/>
            <a:headEnd/>
            <a:tailEnd/>
          </a:ln>
        </p:spPr>
      </p:pic>
    </p:spTree>
    <p:extLst>
      <p:ext uri="{BB962C8B-B14F-4D97-AF65-F5344CB8AC3E}">
        <p14:creationId xmlns:p14="http://schemas.microsoft.com/office/powerpoint/2010/main" xmlns="" val="1681039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02790"/>
                                        </p:tgtEl>
                                        <p:attrNameLst>
                                          <p:attrName>style.visibility</p:attrName>
                                        </p:attrNameLst>
                                      </p:cBhvr>
                                      <p:to>
                                        <p:strVal val="visible"/>
                                      </p:to>
                                    </p:set>
                                    <p:anim calcmode="lin" valueType="num">
                                      <p:cBhvr additive="base">
                                        <p:cTn id="7" dur="500" fill="hold"/>
                                        <p:tgtEl>
                                          <p:spTgt spid="502790"/>
                                        </p:tgtEl>
                                        <p:attrNameLst>
                                          <p:attrName>ppt_x</p:attrName>
                                        </p:attrNameLst>
                                      </p:cBhvr>
                                      <p:tavLst>
                                        <p:tav tm="0">
                                          <p:val>
                                            <p:strVal val="#ppt_x"/>
                                          </p:val>
                                        </p:tav>
                                        <p:tav tm="100000">
                                          <p:val>
                                            <p:strVal val="#ppt_x"/>
                                          </p:val>
                                        </p:tav>
                                      </p:tavLst>
                                    </p:anim>
                                    <p:anim calcmode="lin" valueType="num">
                                      <p:cBhvr additive="base">
                                        <p:cTn id="8" dur="500" fill="hold"/>
                                        <p:tgtEl>
                                          <p:spTgt spid="5027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2790"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ext Box 2"/>
          <p:cNvSpPr txBox="1">
            <a:spLocks noChangeArrowheads="1"/>
          </p:cNvSpPr>
          <p:nvPr/>
        </p:nvSpPr>
        <p:spPr bwMode="auto">
          <a:xfrm>
            <a:off x="539752" y="1412875"/>
            <a:ext cx="8208963" cy="3046980"/>
          </a:xfrm>
          <a:prstGeom prst="rect">
            <a:avLst/>
          </a:prstGeom>
          <a:solidFill>
            <a:schemeClr val="bg1"/>
          </a:solidFill>
          <a:ln w="9525">
            <a:noFill/>
            <a:miter lim="800000"/>
            <a:headEnd/>
            <a:tailEnd/>
          </a:ln>
        </p:spPr>
        <p:txBody>
          <a:bodyPr lIns="91431" tIns="45716" rIns="91431" bIns="45716">
            <a:spAutoFit/>
          </a:bodyPr>
          <a:lstStyle/>
          <a:p>
            <a:pPr>
              <a:lnSpc>
                <a:spcPct val="100000"/>
              </a:lnSpc>
              <a:buSzTx/>
              <a:buFontTx/>
              <a:buNone/>
            </a:pPr>
            <a:r>
              <a:rPr lang="it-IT" sz="4800" b="1" dirty="0">
                <a:solidFill>
                  <a:srgbClr val="000000"/>
                </a:solidFill>
                <a:latin typeface="Calibri" pitchFamily="34" charset="0"/>
              </a:rPr>
              <a:t>“</a:t>
            </a:r>
            <a:r>
              <a:rPr lang="it-IT" sz="4800" b="1" dirty="0" err="1">
                <a:solidFill>
                  <a:srgbClr val="000000"/>
                </a:solidFill>
                <a:latin typeface="Calibri" pitchFamily="34" charset="0"/>
              </a:rPr>
              <a:t>See</a:t>
            </a:r>
            <a:r>
              <a:rPr lang="it-IT" sz="4800" b="1" dirty="0">
                <a:solidFill>
                  <a:srgbClr val="000000"/>
                </a:solidFill>
                <a:latin typeface="Calibri" pitchFamily="34" charset="0"/>
              </a:rPr>
              <a:t> </a:t>
            </a:r>
            <a:r>
              <a:rPr lang="it-IT" sz="4800" b="1" dirty="0" err="1">
                <a:solidFill>
                  <a:srgbClr val="000000"/>
                </a:solidFill>
                <a:latin typeface="Calibri" pitchFamily="34" charset="0"/>
              </a:rPr>
              <a:t>one</a:t>
            </a:r>
            <a:r>
              <a:rPr lang="it-IT" sz="4800" b="1" dirty="0">
                <a:solidFill>
                  <a:srgbClr val="000000"/>
                </a:solidFill>
                <a:latin typeface="Calibri" pitchFamily="34" charset="0"/>
              </a:rPr>
              <a:t>, </a:t>
            </a:r>
          </a:p>
          <a:p>
            <a:pPr>
              <a:lnSpc>
                <a:spcPct val="100000"/>
              </a:lnSpc>
              <a:buSzTx/>
              <a:buFontTx/>
              <a:buNone/>
            </a:pPr>
            <a:r>
              <a:rPr lang="it-IT" sz="4800" b="1" dirty="0">
                <a:solidFill>
                  <a:srgbClr val="000000"/>
                </a:solidFill>
                <a:latin typeface="Calibri" pitchFamily="34" charset="0"/>
              </a:rPr>
              <a:t>	simulate </a:t>
            </a:r>
            <a:r>
              <a:rPr lang="it-IT" sz="4800" b="1" dirty="0" err="1">
                <a:solidFill>
                  <a:srgbClr val="000000"/>
                </a:solidFill>
                <a:latin typeface="Calibri" pitchFamily="34" charset="0"/>
              </a:rPr>
              <a:t>many</a:t>
            </a:r>
            <a:r>
              <a:rPr lang="it-IT" sz="4800" b="1" dirty="0">
                <a:solidFill>
                  <a:srgbClr val="000000"/>
                </a:solidFill>
                <a:latin typeface="Calibri" pitchFamily="34" charset="0"/>
              </a:rPr>
              <a:t>,</a:t>
            </a:r>
          </a:p>
          <a:p>
            <a:pPr>
              <a:lnSpc>
                <a:spcPct val="100000"/>
              </a:lnSpc>
              <a:buSzTx/>
              <a:buFontTx/>
              <a:buNone/>
            </a:pPr>
            <a:r>
              <a:rPr lang="it-IT" sz="4800" b="1" dirty="0">
                <a:solidFill>
                  <a:srgbClr val="000000"/>
                </a:solidFill>
                <a:latin typeface="Calibri" pitchFamily="34" charset="0"/>
              </a:rPr>
              <a:t>		do </a:t>
            </a:r>
            <a:r>
              <a:rPr lang="it-IT" sz="4800" b="1" dirty="0" err="1">
                <a:solidFill>
                  <a:srgbClr val="000000"/>
                </a:solidFill>
                <a:latin typeface="Calibri" pitchFamily="34" charset="0"/>
              </a:rPr>
              <a:t>one</a:t>
            </a:r>
            <a:r>
              <a:rPr lang="it-IT" sz="4800" b="1" dirty="0">
                <a:solidFill>
                  <a:srgbClr val="000000"/>
                </a:solidFill>
                <a:latin typeface="Calibri" pitchFamily="34" charset="0"/>
              </a:rPr>
              <a:t>,  </a:t>
            </a:r>
            <a:r>
              <a:rPr lang="it-IT" sz="4800" b="1" dirty="0" err="1">
                <a:solidFill>
                  <a:srgbClr val="000000"/>
                </a:solidFill>
                <a:latin typeface="Calibri" pitchFamily="34" charset="0"/>
              </a:rPr>
              <a:t>competently</a:t>
            </a:r>
            <a:r>
              <a:rPr lang="it-IT" sz="4800" b="1" dirty="0">
                <a:solidFill>
                  <a:srgbClr val="000000"/>
                </a:solidFill>
                <a:latin typeface="Calibri" pitchFamily="34" charset="0"/>
              </a:rPr>
              <a:t>,</a:t>
            </a:r>
          </a:p>
          <a:p>
            <a:pPr>
              <a:lnSpc>
                <a:spcPct val="100000"/>
              </a:lnSpc>
              <a:buSzTx/>
              <a:buFontTx/>
              <a:buNone/>
            </a:pPr>
            <a:r>
              <a:rPr lang="it-IT" sz="4800" b="1" dirty="0">
                <a:solidFill>
                  <a:srgbClr val="000000"/>
                </a:solidFill>
                <a:latin typeface="Calibri" pitchFamily="34" charset="0"/>
              </a:rPr>
              <a:t>			</a:t>
            </a:r>
            <a:r>
              <a:rPr lang="it-IT" sz="4800" b="1" dirty="0" err="1">
                <a:solidFill>
                  <a:srgbClr val="000000"/>
                </a:solidFill>
                <a:latin typeface="Calibri" pitchFamily="34" charset="0"/>
              </a:rPr>
              <a:t>teach</a:t>
            </a:r>
            <a:r>
              <a:rPr lang="it-IT" sz="4800" b="1" dirty="0">
                <a:solidFill>
                  <a:srgbClr val="000000"/>
                </a:solidFill>
                <a:latin typeface="Calibri" pitchFamily="34" charset="0"/>
              </a:rPr>
              <a:t> </a:t>
            </a:r>
            <a:r>
              <a:rPr lang="it-IT" sz="4800" b="1" dirty="0" err="1">
                <a:solidFill>
                  <a:srgbClr val="000000"/>
                </a:solidFill>
                <a:latin typeface="Calibri" pitchFamily="34" charset="0"/>
              </a:rPr>
              <a:t>everyone</a:t>
            </a:r>
            <a:r>
              <a:rPr lang="it-IT" sz="4800" b="1" dirty="0">
                <a:solidFill>
                  <a:srgbClr val="000000"/>
                </a:solidFill>
                <a:latin typeface="Calibri" pitchFamily="34" charset="0"/>
              </a:rPr>
              <a:t>”</a:t>
            </a:r>
          </a:p>
        </p:txBody>
      </p:sp>
      <p:sp>
        <p:nvSpPr>
          <p:cNvPr id="122883" name="Rectangle 3"/>
          <p:cNvSpPr>
            <a:spLocks noChangeArrowheads="1"/>
          </p:cNvSpPr>
          <p:nvPr/>
        </p:nvSpPr>
        <p:spPr bwMode="auto">
          <a:xfrm>
            <a:off x="250825" y="188914"/>
            <a:ext cx="8497888" cy="1348364"/>
          </a:xfrm>
          <a:prstGeom prst="rect">
            <a:avLst/>
          </a:prstGeom>
          <a:noFill/>
          <a:ln w="9525" algn="ctr">
            <a:noFill/>
            <a:miter lim="800000"/>
            <a:headEnd/>
            <a:tailEnd/>
          </a:ln>
        </p:spPr>
        <p:txBody>
          <a:bodyPr lIns="91431" tIns="179982" rIns="91431" bIns="179982">
            <a:spAutoFit/>
          </a:bodyPr>
          <a:lstStyle/>
          <a:p>
            <a:pPr marL="469853" indent="-203180" algn="ctr"/>
            <a:endParaRPr lang="it-IT" sz="3200" b="1" dirty="0">
              <a:solidFill>
                <a:srgbClr val="0070C0"/>
              </a:solidFill>
              <a:latin typeface="Calibri" pitchFamily="34" charset="0"/>
            </a:endParaRPr>
          </a:p>
          <a:p>
            <a:pPr marL="469853" indent="-203180" algn="ctr"/>
            <a:r>
              <a:rPr lang="it-IT" sz="3200" b="1" dirty="0">
                <a:solidFill>
                  <a:srgbClr val="0070C0"/>
                </a:solidFill>
                <a:latin typeface="Calibri" pitchFamily="34" charset="0"/>
              </a:rPr>
              <a:t>Formazione… 2.0 – Simulazione high fidelity</a:t>
            </a:r>
          </a:p>
        </p:txBody>
      </p:sp>
      <p:sp>
        <p:nvSpPr>
          <p:cNvPr id="519172" name="Text Box 4"/>
          <p:cNvSpPr txBox="1">
            <a:spLocks noChangeArrowheads="1"/>
          </p:cNvSpPr>
          <p:nvPr/>
        </p:nvSpPr>
        <p:spPr bwMode="auto">
          <a:xfrm>
            <a:off x="395288" y="4508502"/>
            <a:ext cx="8424862" cy="2246761"/>
          </a:xfrm>
          <a:prstGeom prst="rect">
            <a:avLst/>
          </a:prstGeom>
          <a:solidFill>
            <a:schemeClr val="bg1"/>
          </a:solidFill>
          <a:ln w="9525">
            <a:noFill/>
            <a:miter lim="800000"/>
            <a:headEnd/>
            <a:tailEnd/>
          </a:ln>
        </p:spPr>
        <p:txBody>
          <a:bodyPr lIns="91431" tIns="45716" rIns="91431" bIns="45716">
            <a:spAutoFit/>
          </a:bodyPr>
          <a:lstStyle/>
          <a:p>
            <a:pPr>
              <a:lnSpc>
                <a:spcPct val="100000"/>
              </a:lnSpc>
              <a:buSzTx/>
              <a:buFontTx/>
              <a:buNone/>
            </a:pPr>
            <a:r>
              <a:rPr lang="it-IT" sz="2800" b="1">
                <a:solidFill>
                  <a:srgbClr val="FF0000"/>
                </a:solidFill>
                <a:latin typeface="Calibri" pitchFamily="34" charset="0"/>
              </a:rPr>
              <a:t>Esperienze</a:t>
            </a:r>
            <a:r>
              <a:rPr lang="it-IT" sz="2800" b="1">
                <a:solidFill>
                  <a:srgbClr val="000000"/>
                </a:solidFill>
                <a:latin typeface="Calibri" pitchFamily="34" charset="0"/>
              </a:rPr>
              <a:t> – molte, ripetute e controllate </a:t>
            </a:r>
          </a:p>
          <a:p>
            <a:pPr>
              <a:lnSpc>
                <a:spcPct val="100000"/>
              </a:lnSpc>
              <a:buSzTx/>
              <a:buFontTx/>
              <a:buNone/>
            </a:pPr>
            <a:endParaRPr lang="it-IT" sz="2800" b="1">
              <a:solidFill>
                <a:srgbClr val="000000"/>
              </a:solidFill>
              <a:latin typeface="Calibri" pitchFamily="34" charset="0"/>
            </a:endParaRPr>
          </a:p>
          <a:p>
            <a:pPr>
              <a:lnSpc>
                <a:spcPct val="100000"/>
              </a:lnSpc>
              <a:buSzTx/>
              <a:buFontTx/>
              <a:buNone/>
            </a:pPr>
            <a:r>
              <a:rPr lang="it-IT" sz="2800" b="1">
                <a:solidFill>
                  <a:srgbClr val="FF0000"/>
                </a:solidFill>
                <a:latin typeface="Calibri" pitchFamily="34" charset="0"/>
              </a:rPr>
              <a:t>Debriefing</a:t>
            </a:r>
            <a:r>
              <a:rPr lang="it-IT" sz="2800" b="1">
                <a:solidFill>
                  <a:srgbClr val="000000"/>
                </a:solidFill>
                <a:latin typeface="Calibri" pitchFamily="34" charset="0"/>
              </a:rPr>
              <a:t> - frequente, strutturato</a:t>
            </a:r>
          </a:p>
          <a:p>
            <a:pPr>
              <a:lnSpc>
                <a:spcPct val="100000"/>
              </a:lnSpc>
              <a:buSzTx/>
              <a:buFontTx/>
              <a:buNone/>
            </a:pPr>
            <a:endParaRPr lang="it-IT" sz="2800" b="1">
              <a:solidFill>
                <a:srgbClr val="000000"/>
              </a:solidFill>
              <a:latin typeface="Calibri" pitchFamily="34" charset="0"/>
            </a:endParaRPr>
          </a:p>
          <a:p>
            <a:pPr>
              <a:lnSpc>
                <a:spcPct val="100000"/>
              </a:lnSpc>
              <a:buSzTx/>
              <a:buFontTx/>
              <a:buNone/>
            </a:pPr>
            <a:r>
              <a:rPr lang="it-IT" sz="2800" b="1">
                <a:solidFill>
                  <a:srgbClr val="FF0000"/>
                </a:solidFill>
                <a:latin typeface="Calibri" pitchFamily="34" charset="0"/>
              </a:rPr>
              <a:t>Errore</a:t>
            </a:r>
            <a:r>
              <a:rPr lang="it-IT" sz="2800" b="1">
                <a:solidFill>
                  <a:srgbClr val="000000"/>
                </a:solidFill>
                <a:latin typeface="Calibri" pitchFamily="34" charset="0"/>
              </a:rPr>
              <a:t> – occasione di apprendimento</a:t>
            </a:r>
          </a:p>
        </p:txBody>
      </p:sp>
      <p:pic>
        <p:nvPicPr>
          <p:cNvPr id="122885" name="Picture 2"/>
          <p:cNvPicPr>
            <a:picLocks noChangeAspect="1" noChangeArrowheads="1"/>
          </p:cNvPicPr>
          <p:nvPr/>
        </p:nvPicPr>
        <p:blipFill>
          <a:blip r:embed="rId3" cstate="print"/>
          <a:srcRect/>
          <a:stretch>
            <a:fillRect/>
          </a:stretch>
        </p:blipFill>
        <p:spPr bwMode="auto">
          <a:xfrm>
            <a:off x="7910513" y="6092825"/>
            <a:ext cx="1054100" cy="608013"/>
          </a:xfrm>
          <a:prstGeom prst="rect">
            <a:avLst/>
          </a:prstGeom>
          <a:noFill/>
          <a:ln w="9525">
            <a:noFill/>
            <a:miter lim="800000"/>
            <a:headEnd/>
            <a:tailEnd/>
          </a:ln>
        </p:spPr>
      </p:pic>
    </p:spTree>
    <p:extLst>
      <p:ext uri="{BB962C8B-B14F-4D97-AF65-F5344CB8AC3E}">
        <p14:creationId xmlns:p14="http://schemas.microsoft.com/office/powerpoint/2010/main" xmlns="" val="2888524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19172"/>
                                        </p:tgtEl>
                                        <p:attrNameLst>
                                          <p:attrName>style.visibility</p:attrName>
                                        </p:attrNameLst>
                                      </p:cBhvr>
                                      <p:to>
                                        <p:strVal val="visible"/>
                                      </p:to>
                                    </p:set>
                                    <p:anim calcmode="lin" valueType="num">
                                      <p:cBhvr additive="base">
                                        <p:cTn id="7" dur="500" fill="hold"/>
                                        <p:tgtEl>
                                          <p:spTgt spid="519172"/>
                                        </p:tgtEl>
                                        <p:attrNameLst>
                                          <p:attrName>ppt_x</p:attrName>
                                        </p:attrNameLst>
                                      </p:cBhvr>
                                      <p:tavLst>
                                        <p:tav tm="0">
                                          <p:val>
                                            <p:strVal val="#ppt_x"/>
                                          </p:val>
                                        </p:tav>
                                        <p:tav tm="100000">
                                          <p:val>
                                            <p:strVal val="#ppt_x"/>
                                          </p:val>
                                        </p:tav>
                                      </p:tavLst>
                                    </p:anim>
                                    <p:anim calcmode="lin" valueType="num">
                                      <p:cBhvr additive="base">
                                        <p:cTn id="8" dur="500" fill="hold"/>
                                        <p:tgtEl>
                                          <p:spTgt spid="5191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917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Text Box 2"/>
          <p:cNvSpPr txBox="1">
            <a:spLocks noChangeArrowheads="1"/>
          </p:cNvSpPr>
          <p:nvPr/>
        </p:nvSpPr>
        <p:spPr bwMode="auto">
          <a:xfrm>
            <a:off x="825500" y="513160"/>
            <a:ext cx="7467600" cy="769429"/>
          </a:xfrm>
          <a:prstGeom prst="rect">
            <a:avLst/>
          </a:prstGeom>
          <a:ln>
            <a:headEnd/>
            <a:tailEnd/>
          </a:ln>
        </p:spPr>
        <p:style>
          <a:lnRef idx="2">
            <a:schemeClr val="accent3"/>
          </a:lnRef>
          <a:fillRef idx="1">
            <a:schemeClr val="lt1"/>
          </a:fillRef>
          <a:effectRef idx="0">
            <a:schemeClr val="accent3"/>
          </a:effectRef>
          <a:fontRef idx="minor">
            <a:schemeClr val="dk1"/>
          </a:fontRef>
        </p:style>
        <p:txBody>
          <a:bodyPr lIns="91426" tIns="45714" rIns="91426" bIns="45714">
            <a:spAutoFit/>
          </a:bodyPr>
          <a:lstStyle/>
          <a:p>
            <a:pPr algn="ctr" defTabSz="914514">
              <a:spcBef>
                <a:spcPct val="50000"/>
              </a:spcBef>
              <a:defRPr/>
            </a:pPr>
            <a:r>
              <a:rPr lang="it-IT" sz="4400" b="1" dirty="0">
                <a:solidFill>
                  <a:srgbClr val="FF0000"/>
                </a:solidFill>
                <a:latin typeface="Calibri" panose="020F0502020204030204" pitchFamily="34" charset="0"/>
              </a:rPr>
              <a:t>Valutazione del nuovo nato</a:t>
            </a:r>
            <a:endParaRPr lang="it-IT" sz="4400" dirty="0">
              <a:solidFill>
                <a:srgbClr val="FF0000"/>
              </a:solidFill>
              <a:latin typeface="Calibri" panose="020F0502020204030204" pitchFamily="34" charset="0"/>
            </a:endParaRPr>
          </a:p>
        </p:txBody>
      </p:sp>
      <p:sp>
        <p:nvSpPr>
          <p:cNvPr id="21507" name="Rectangle 3"/>
          <p:cNvSpPr>
            <a:spLocks noGrp="1" noChangeArrowheads="1"/>
          </p:cNvSpPr>
          <p:nvPr>
            <p:ph type="body" sz="half" idx="1"/>
          </p:nvPr>
        </p:nvSpPr>
        <p:spPr>
          <a:xfrm>
            <a:off x="467544" y="3175397"/>
            <a:ext cx="4751917" cy="2322909"/>
          </a:xfrm>
          <a:noFill/>
        </p:spPr>
        <p:txBody>
          <a:bodyPr/>
          <a:lstStyle/>
          <a:p>
            <a:pPr marL="240018" indent="-240018" defTabSz="640048" eaLnBrk="1" hangingPunct="1">
              <a:lnSpc>
                <a:spcPct val="120000"/>
              </a:lnSpc>
            </a:pPr>
            <a:r>
              <a:rPr lang="it-IT" altLang="it-IT" sz="2800" b="1" dirty="0">
                <a:latin typeface="Calibri" panose="020F0502020204030204" pitchFamily="34" charset="0"/>
              </a:rPr>
              <a:t> Gestazione a termine?</a:t>
            </a:r>
          </a:p>
          <a:p>
            <a:pPr marL="240018" indent="-240018" defTabSz="640048" eaLnBrk="1" hangingPunct="1">
              <a:lnSpc>
                <a:spcPct val="120000"/>
              </a:lnSpc>
            </a:pPr>
            <a:r>
              <a:rPr lang="it-IT" altLang="it-IT" sz="2800" b="1" dirty="0">
                <a:latin typeface="Calibri" panose="020F0502020204030204" pitchFamily="34" charset="0"/>
              </a:rPr>
              <a:t> Liquido amniotico chiaro?</a:t>
            </a:r>
          </a:p>
          <a:p>
            <a:pPr marL="240018" indent="-240018" defTabSz="640048" eaLnBrk="1" hangingPunct="1">
              <a:lnSpc>
                <a:spcPct val="120000"/>
              </a:lnSpc>
            </a:pPr>
            <a:r>
              <a:rPr lang="it-IT" altLang="it-IT" sz="2800" b="1" dirty="0">
                <a:latin typeface="Calibri" panose="020F0502020204030204" pitchFamily="34" charset="0"/>
              </a:rPr>
              <a:t> Respiro spontaneo o pianto?</a:t>
            </a:r>
          </a:p>
          <a:p>
            <a:pPr marL="240018" indent="-240018" defTabSz="640048" eaLnBrk="1" hangingPunct="1">
              <a:lnSpc>
                <a:spcPct val="120000"/>
              </a:lnSpc>
            </a:pPr>
            <a:r>
              <a:rPr lang="it-IT" altLang="it-IT" sz="2800" b="1" dirty="0">
                <a:latin typeface="Calibri" panose="020F0502020204030204" pitchFamily="34" charset="0"/>
              </a:rPr>
              <a:t> Buon tono muscolare?</a:t>
            </a:r>
          </a:p>
        </p:txBody>
      </p:sp>
      <p:pic>
        <p:nvPicPr>
          <p:cNvPr id="21508" name="Picture 4" descr="DSCF003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387280" y="2057907"/>
            <a:ext cx="3505200" cy="262890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a:tailEnd/>
              </a14:hiddenLine>
            </a:ext>
          </a:extLst>
        </p:spPr>
      </p:pic>
      <p:sp>
        <p:nvSpPr>
          <p:cNvPr id="21509" name="Text Box 5"/>
          <p:cNvSpPr txBox="1">
            <a:spLocks noChangeArrowheads="1"/>
          </p:cNvSpPr>
          <p:nvPr/>
        </p:nvSpPr>
        <p:spPr bwMode="auto">
          <a:xfrm>
            <a:off x="611561" y="2073051"/>
            <a:ext cx="4021667" cy="707874"/>
          </a:xfrm>
          <a:prstGeom prst="rect">
            <a:avLst/>
          </a:prstGeom>
          <a:solidFill>
            <a:srgbClr val="FFFFFF"/>
          </a:solidFill>
          <a:ln w="9525">
            <a:solidFill>
              <a:srgbClr val="FF0000"/>
            </a:solidFill>
            <a:miter lim="800000"/>
            <a:headEnd/>
            <a:tailEnd/>
          </a:ln>
        </p:spPr>
        <p:txBody>
          <a:bodyPr lIns="91426" tIns="45714" rIns="91426" bIns="45714">
            <a:spAutoFit/>
          </a:bodyPr>
          <a:lstStyle>
            <a:lvl1pPr defTabSz="1306513">
              <a:defRPr sz="2400">
                <a:solidFill>
                  <a:schemeClr val="tx1"/>
                </a:solidFill>
                <a:latin typeface="Times New Roman" pitchFamily="18" charset="0"/>
              </a:defRPr>
            </a:lvl1pPr>
            <a:lvl2pPr marL="742950" indent="-285750" defTabSz="1306513">
              <a:defRPr sz="2400">
                <a:solidFill>
                  <a:schemeClr val="tx1"/>
                </a:solidFill>
                <a:latin typeface="Times New Roman" pitchFamily="18" charset="0"/>
              </a:defRPr>
            </a:lvl2pPr>
            <a:lvl3pPr marL="1143000" indent="-228600" defTabSz="1306513">
              <a:defRPr sz="2400">
                <a:solidFill>
                  <a:schemeClr val="tx1"/>
                </a:solidFill>
                <a:latin typeface="Times New Roman" pitchFamily="18" charset="0"/>
              </a:defRPr>
            </a:lvl3pPr>
            <a:lvl4pPr marL="1600200" indent="-228600" defTabSz="1306513">
              <a:defRPr sz="2400">
                <a:solidFill>
                  <a:schemeClr val="tx1"/>
                </a:solidFill>
                <a:latin typeface="Times New Roman" pitchFamily="18" charset="0"/>
              </a:defRPr>
            </a:lvl4pPr>
            <a:lvl5pPr marL="2057400" indent="-228600" defTabSz="1306513">
              <a:defRPr sz="2400">
                <a:solidFill>
                  <a:schemeClr val="tx1"/>
                </a:solidFill>
                <a:latin typeface="Times New Roman" pitchFamily="18" charset="0"/>
              </a:defRPr>
            </a:lvl5pPr>
            <a:lvl6pPr marL="2514600" indent="-228600" algn="ctr" defTabSz="1306513" eaLnBrk="0" fontAlgn="base" hangingPunct="0">
              <a:spcBef>
                <a:spcPct val="0"/>
              </a:spcBef>
              <a:spcAft>
                <a:spcPct val="0"/>
              </a:spcAft>
              <a:defRPr sz="2400">
                <a:solidFill>
                  <a:schemeClr val="tx1"/>
                </a:solidFill>
                <a:latin typeface="Times New Roman" pitchFamily="18" charset="0"/>
              </a:defRPr>
            </a:lvl6pPr>
            <a:lvl7pPr marL="2971800" indent="-228600" algn="ctr" defTabSz="1306513" eaLnBrk="0" fontAlgn="base" hangingPunct="0">
              <a:spcBef>
                <a:spcPct val="0"/>
              </a:spcBef>
              <a:spcAft>
                <a:spcPct val="0"/>
              </a:spcAft>
              <a:defRPr sz="2400">
                <a:solidFill>
                  <a:schemeClr val="tx1"/>
                </a:solidFill>
                <a:latin typeface="Times New Roman" pitchFamily="18" charset="0"/>
              </a:defRPr>
            </a:lvl7pPr>
            <a:lvl8pPr marL="3429000" indent="-228600" algn="ctr" defTabSz="1306513" eaLnBrk="0" fontAlgn="base" hangingPunct="0">
              <a:spcBef>
                <a:spcPct val="0"/>
              </a:spcBef>
              <a:spcAft>
                <a:spcPct val="0"/>
              </a:spcAft>
              <a:defRPr sz="2400">
                <a:solidFill>
                  <a:schemeClr val="tx1"/>
                </a:solidFill>
                <a:latin typeface="Times New Roman" pitchFamily="18" charset="0"/>
              </a:defRPr>
            </a:lvl8pPr>
            <a:lvl9pPr marL="3886200" indent="-228600" algn="ctr" defTabSz="1306513"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it-IT" altLang="it-IT" sz="4000" b="1" u="sng">
                <a:solidFill>
                  <a:srgbClr val="000099"/>
                </a:solidFill>
                <a:latin typeface="Calibri" panose="020F0502020204030204" pitchFamily="34" charset="0"/>
              </a:rPr>
              <a:t>4 domande</a:t>
            </a:r>
            <a:r>
              <a:rPr lang="it-IT" altLang="it-IT" sz="4000" b="1">
                <a:solidFill>
                  <a:srgbClr val="000099"/>
                </a:solidFill>
                <a:latin typeface="Calibri" panose="020F0502020204030204" pitchFamily="34" charset="0"/>
              </a:rPr>
              <a:t>:</a:t>
            </a:r>
            <a:endParaRPr lang="it-IT" altLang="it-IT">
              <a:solidFill>
                <a:srgbClr val="000099"/>
              </a:solidFill>
              <a:latin typeface="Calibri" panose="020F0502020204030204" pitchFamily="34" charset="0"/>
            </a:endParaRPr>
          </a:p>
        </p:txBody>
      </p:sp>
      <p:pic>
        <p:nvPicPr>
          <p:cNvPr id="6" name="Picture 2"/>
          <p:cNvPicPr>
            <a:picLocks noChangeAspect="1" noChangeArrowheads="1"/>
          </p:cNvPicPr>
          <p:nvPr/>
        </p:nvPicPr>
        <p:blipFill>
          <a:blip r:embed="rId4" cstate="print"/>
          <a:srcRect/>
          <a:stretch>
            <a:fillRect/>
          </a:stretch>
        </p:blipFill>
        <p:spPr bwMode="auto">
          <a:xfrm>
            <a:off x="7910513" y="6092825"/>
            <a:ext cx="1054100" cy="608013"/>
          </a:xfrm>
          <a:prstGeom prst="rect">
            <a:avLst/>
          </a:prstGeom>
          <a:noFill/>
          <a:ln w="9525">
            <a:noFill/>
            <a:miter lim="800000"/>
            <a:headEnd/>
            <a:tailEnd/>
          </a:ln>
        </p:spPr>
      </p:pic>
    </p:spTree>
    <p:extLst>
      <p:ext uri="{BB962C8B-B14F-4D97-AF65-F5344CB8AC3E}">
        <p14:creationId xmlns:p14="http://schemas.microsoft.com/office/powerpoint/2010/main" xmlns="" val="2996212667"/>
      </p:ext>
    </p:extLst>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3"/>
          <p:cNvSpPr>
            <a:spLocks noChangeArrowheads="1"/>
          </p:cNvSpPr>
          <p:nvPr/>
        </p:nvSpPr>
        <p:spPr bwMode="auto">
          <a:xfrm>
            <a:off x="236530" y="772249"/>
            <a:ext cx="8640960" cy="2800767"/>
          </a:xfrm>
          <a:prstGeom prst="rect">
            <a:avLst/>
          </a:prstGeom>
          <a:noFill/>
          <a:ln w="9525">
            <a:noFill/>
            <a:miter lim="800000"/>
            <a:headEnd/>
            <a:tailEnd/>
          </a:ln>
        </p:spPr>
        <p:txBody>
          <a:bodyPr wrap="square">
            <a:spAutoFit/>
          </a:bodyPr>
          <a:lstStyle/>
          <a:p>
            <a:pPr algn="ctr" defTabSz="914400" fontAlgn="base">
              <a:spcBef>
                <a:spcPct val="0"/>
              </a:spcBef>
              <a:spcAft>
                <a:spcPct val="0"/>
              </a:spcAft>
            </a:pPr>
            <a:r>
              <a:rPr lang="en-US" sz="4400" b="1" i="1" dirty="0" smtClean="0">
                <a:solidFill>
                  <a:srgbClr val="0000CC"/>
                </a:solidFill>
                <a:latin typeface="Calibri" pitchFamily="34" charset="0"/>
                <a:cs typeface="Arial" pitchFamily="34" charset="0"/>
                <a:sym typeface="Arial" pitchFamily="34" charset="0"/>
              </a:rPr>
              <a:t>“If </a:t>
            </a:r>
            <a:r>
              <a:rPr lang="en-US" sz="4400" b="1" i="1" dirty="0">
                <a:solidFill>
                  <a:srgbClr val="0000CC"/>
                </a:solidFill>
                <a:latin typeface="Calibri" pitchFamily="34" charset="0"/>
                <a:cs typeface="Arial" pitchFamily="34" charset="0"/>
                <a:sym typeface="Arial" pitchFamily="34" charset="0"/>
              </a:rPr>
              <a:t>you think education is </a:t>
            </a:r>
            <a:r>
              <a:rPr lang="en-US" sz="4400" b="1" i="1" dirty="0" smtClean="0">
                <a:solidFill>
                  <a:srgbClr val="0000CC"/>
                </a:solidFill>
                <a:latin typeface="Calibri" pitchFamily="34" charset="0"/>
                <a:cs typeface="Arial" pitchFamily="34" charset="0"/>
                <a:sym typeface="Arial" pitchFamily="34" charset="0"/>
              </a:rPr>
              <a:t>expensive,</a:t>
            </a:r>
            <a:endParaRPr lang="en-US" sz="4400" b="1" i="1" dirty="0">
              <a:solidFill>
                <a:srgbClr val="0000CC"/>
              </a:solidFill>
              <a:latin typeface="Calibri" pitchFamily="34" charset="0"/>
              <a:cs typeface="Arial" pitchFamily="34" charset="0"/>
              <a:sym typeface="Arial" pitchFamily="34" charset="0"/>
            </a:endParaRPr>
          </a:p>
          <a:p>
            <a:pPr algn="ctr" defTabSz="914400" fontAlgn="base">
              <a:spcBef>
                <a:spcPct val="0"/>
              </a:spcBef>
              <a:spcAft>
                <a:spcPct val="0"/>
              </a:spcAft>
            </a:pPr>
            <a:r>
              <a:rPr lang="it-IT" sz="4400" b="1" i="1" dirty="0" err="1">
                <a:solidFill>
                  <a:srgbClr val="0000CC"/>
                </a:solidFill>
                <a:latin typeface="Calibri" pitchFamily="34" charset="0"/>
                <a:cs typeface="Arial" pitchFamily="34" charset="0"/>
                <a:sym typeface="Arial" pitchFamily="34" charset="0"/>
              </a:rPr>
              <a:t>try</a:t>
            </a:r>
            <a:r>
              <a:rPr lang="it-IT" sz="4400" b="1" i="1" dirty="0">
                <a:solidFill>
                  <a:srgbClr val="0000CC"/>
                </a:solidFill>
                <a:latin typeface="Calibri" pitchFamily="34" charset="0"/>
                <a:cs typeface="Arial" pitchFamily="34" charset="0"/>
                <a:sym typeface="Arial" pitchFamily="34" charset="0"/>
              </a:rPr>
              <a:t> </a:t>
            </a:r>
            <a:r>
              <a:rPr lang="it-IT" sz="4400" b="1" i="1" dirty="0" err="1">
                <a:solidFill>
                  <a:srgbClr val="0000CC"/>
                </a:solidFill>
                <a:latin typeface="Calibri" pitchFamily="34" charset="0"/>
                <a:cs typeface="Arial" pitchFamily="34" charset="0"/>
                <a:sym typeface="Arial" pitchFamily="34" charset="0"/>
              </a:rPr>
              <a:t>ignorance</a:t>
            </a:r>
            <a:r>
              <a:rPr lang="it-IT" sz="4400" b="1" i="1" dirty="0" smtClean="0">
                <a:solidFill>
                  <a:srgbClr val="0000CC"/>
                </a:solidFill>
                <a:latin typeface="Calibri" pitchFamily="34" charset="0"/>
                <a:cs typeface="Arial" pitchFamily="34" charset="0"/>
                <a:sym typeface="Arial" pitchFamily="34" charset="0"/>
              </a:rPr>
              <a:t>!”</a:t>
            </a:r>
          </a:p>
          <a:p>
            <a:pPr algn="ctr" defTabSz="914400" fontAlgn="base">
              <a:spcBef>
                <a:spcPct val="0"/>
              </a:spcBef>
              <a:spcAft>
                <a:spcPct val="0"/>
              </a:spcAft>
            </a:pPr>
            <a:endParaRPr lang="it-IT" sz="1200" b="1" i="1" dirty="0">
              <a:solidFill>
                <a:srgbClr val="002E57"/>
              </a:solidFill>
              <a:latin typeface="Calibri" pitchFamily="34" charset="0"/>
              <a:cs typeface="Arial" pitchFamily="34" charset="0"/>
              <a:sym typeface="Arial" pitchFamily="34" charset="0"/>
            </a:endParaRPr>
          </a:p>
          <a:p>
            <a:pPr algn="ctr" defTabSz="914400" fontAlgn="base">
              <a:spcBef>
                <a:spcPct val="0"/>
              </a:spcBef>
              <a:spcAft>
                <a:spcPct val="0"/>
              </a:spcAft>
            </a:pPr>
            <a:endParaRPr lang="it-IT" sz="4400" b="1" i="1" dirty="0">
              <a:solidFill>
                <a:srgbClr val="002E57"/>
              </a:solidFill>
              <a:latin typeface="Calibri" pitchFamily="34" charset="0"/>
              <a:cs typeface="Arial" pitchFamily="34" charset="0"/>
              <a:sym typeface="Arial" pitchFamily="34" charset="0"/>
            </a:endParaRPr>
          </a:p>
          <a:p>
            <a:pPr algn="ctr" defTabSz="914400" fontAlgn="base">
              <a:spcBef>
                <a:spcPct val="0"/>
              </a:spcBef>
              <a:spcAft>
                <a:spcPct val="0"/>
              </a:spcAft>
            </a:pPr>
            <a:r>
              <a:rPr lang="it-IT" sz="3200" i="1" dirty="0">
                <a:solidFill>
                  <a:srgbClr val="002E57"/>
                </a:solidFill>
                <a:latin typeface="Calibri" pitchFamily="34" charset="0"/>
                <a:cs typeface="Arial" pitchFamily="34" charset="0"/>
                <a:sym typeface="Arial" pitchFamily="34" charset="0"/>
              </a:rPr>
              <a:t>Derek </a:t>
            </a:r>
            <a:r>
              <a:rPr lang="it-IT" sz="3200" i="1" dirty="0" err="1">
                <a:solidFill>
                  <a:srgbClr val="002E57"/>
                </a:solidFill>
                <a:latin typeface="Calibri" pitchFamily="34" charset="0"/>
                <a:cs typeface="Arial" pitchFamily="34" charset="0"/>
                <a:sym typeface="Arial" pitchFamily="34" charset="0"/>
              </a:rPr>
              <a:t>Bok</a:t>
            </a:r>
            <a:r>
              <a:rPr lang="it-IT" sz="3200" i="1" dirty="0">
                <a:solidFill>
                  <a:srgbClr val="002E57"/>
                </a:solidFill>
                <a:latin typeface="Calibri" pitchFamily="34" charset="0"/>
                <a:cs typeface="Arial" pitchFamily="34" charset="0"/>
                <a:sym typeface="Arial" pitchFamily="34" charset="0"/>
              </a:rPr>
              <a:t>, </a:t>
            </a:r>
            <a:r>
              <a:rPr lang="it-IT" sz="3200" i="1" dirty="0" err="1">
                <a:solidFill>
                  <a:srgbClr val="002E57"/>
                </a:solidFill>
                <a:latin typeface="Calibri" pitchFamily="34" charset="0"/>
                <a:cs typeface="Arial" pitchFamily="34" charset="0"/>
                <a:sym typeface="Arial" pitchFamily="34" charset="0"/>
              </a:rPr>
              <a:t>President</a:t>
            </a:r>
            <a:r>
              <a:rPr lang="it-IT" sz="3200" i="1" dirty="0">
                <a:solidFill>
                  <a:srgbClr val="002E57"/>
                </a:solidFill>
                <a:latin typeface="Calibri" pitchFamily="34" charset="0"/>
                <a:cs typeface="Arial" pitchFamily="34" charset="0"/>
                <a:sym typeface="Arial" pitchFamily="34" charset="0"/>
              </a:rPr>
              <a:t> </a:t>
            </a:r>
            <a:r>
              <a:rPr lang="it-IT" sz="3200" i="1" dirty="0" err="1">
                <a:solidFill>
                  <a:srgbClr val="002E57"/>
                </a:solidFill>
                <a:latin typeface="Calibri" pitchFamily="34" charset="0"/>
                <a:cs typeface="Arial" pitchFamily="34" charset="0"/>
                <a:sym typeface="Arial" pitchFamily="34" charset="0"/>
              </a:rPr>
              <a:t>of</a:t>
            </a:r>
            <a:r>
              <a:rPr lang="it-IT" sz="3200" i="1" dirty="0">
                <a:solidFill>
                  <a:srgbClr val="002E57"/>
                </a:solidFill>
                <a:latin typeface="Calibri" pitchFamily="34" charset="0"/>
                <a:cs typeface="Arial" pitchFamily="34" charset="0"/>
                <a:sym typeface="Arial" pitchFamily="34" charset="0"/>
              </a:rPr>
              <a:t> Harvard</a:t>
            </a:r>
            <a:endParaRPr lang="it-IT" sz="3200" dirty="0">
              <a:solidFill>
                <a:srgbClr val="000000"/>
              </a:solidFill>
              <a:latin typeface="Calibri" pitchFamily="34" charset="0"/>
              <a:cs typeface="Arial" pitchFamily="34" charset="0"/>
              <a:sym typeface="Arial" pitchFamily="34" charset="0"/>
            </a:endParaRPr>
          </a:p>
        </p:txBody>
      </p:sp>
      <p:pic>
        <p:nvPicPr>
          <p:cNvPr id="482306" name="Picture 2" descr="http://news.harvard.edu/gazette/wp-content/uploads/2012/05/052212_PBK_JC_381_500.jpg"/>
          <p:cNvPicPr>
            <a:picLocks noChangeAspect="1" noChangeArrowheads="1"/>
          </p:cNvPicPr>
          <p:nvPr/>
        </p:nvPicPr>
        <p:blipFill>
          <a:blip r:embed="rId2" cstate="print"/>
          <a:srcRect/>
          <a:stretch>
            <a:fillRect/>
          </a:stretch>
        </p:blipFill>
        <p:spPr bwMode="auto">
          <a:xfrm>
            <a:off x="2627784" y="3857142"/>
            <a:ext cx="4114428" cy="2740210"/>
          </a:xfrm>
          <a:prstGeom prst="rect">
            <a:avLst/>
          </a:prstGeom>
          <a:ln>
            <a:noFill/>
          </a:ln>
          <a:effectLst>
            <a:softEdge rad="112500"/>
          </a:effectLst>
        </p:spPr>
      </p:pic>
      <p:pic>
        <p:nvPicPr>
          <p:cNvPr id="4" name="Picture 2"/>
          <p:cNvPicPr>
            <a:picLocks noChangeAspect="1" noChangeArrowheads="1"/>
          </p:cNvPicPr>
          <p:nvPr/>
        </p:nvPicPr>
        <p:blipFill>
          <a:blip r:embed="rId3" cstate="print"/>
          <a:srcRect/>
          <a:stretch>
            <a:fillRect/>
          </a:stretch>
        </p:blipFill>
        <p:spPr bwMode="auto">
          <a:xfrm>
            <a:off x="7812360" y="6097824"/>
            <a:ext cx="1114154" cy="643544"/>
          </a:xfrm>
          <a:prstGeom prst="rect">
            <a:avLst/>
          </a:prstGeom>
          <a:noFill/>
          <a:ln w="9525">
            <a:noFill/>
            <a:miter lim="800000"/>
            <a:headEnd/>
            <a:tailEnd/>
          </a:ln>
        </p:spPr>
      </p:pic>
    </p:spTree>
    <p:extLst>
      <p:ext uri="{BB962C8B-B14F-4D97-AF65-F5344CB8AC3E}">
        <p14:creationId xmlns:p14="http://schemas.microsoft.com/office/powerpoint/2010/main" xmlns="" val="1351877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Visualizzazione di simpnet_schermate_01.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31" tIns="45716" rIns="91431" bIns="45716" numCol="1" anchor="t" anchorCtr="0" compatLnSpc="1">
            <a:prstTxWarp prst="textNoShape">
              <a:avLst/>
            </a:prstTxWarp>
          </a:bodyPr>
          <a:lstStyle/>
          <a:p>
            <a:endParaRPr lang="it-IT">
              <a:solidFill>
                <a:prstClr val="black"/>
              </a:solidFill>
            </a:endParaRPr>
          </a:p>
        </p:txBody>
      </p:sp>
      <p:sp>
        <p:nvSpPr>
          <p:cNvPr id="4" name="AutoShape 4" descr="https://mail.google.com/mail/u/0/?ui=2&amp;ik=5c2bb9c2b3&amp;view=fimg&amp;th=149ccef0481c59c6&amp;attid=0.1.1&amp;disp=emb&amp;attbid=ANGjdJ99LWZgVr7txZxngapB5UxmkFZPpChDcZgaQl4xOYPan4GaEYqOQkb_UkisvYkkZmklQX0_8CGvdwErSjzncexPxTXW6Yx913yCOMWhfj_JNFcrQnr8U-oqJTA&amp;sz=w1229-h769&amp;ats=1416484900442&amp;rm=149ccef0481c59c6&amp;zw&amp;atsh=1"/>
          <p:cNvSpPr>
            <a:spLocks noChangeAspect="1" noChangeArrowheads="1"/>
          </p:cNvSpPr>
          <p:nvPr/>
        </p:nvSpPr>
        <p:spPr bwMode="auto">
          <a:xfrm>
            <a:off x="-540568" y="7939"/>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31" tIns="45716" rIns="91431" bIns="45716" numCol="1" anchor="t" anchorCtr="0" compatLnSpc="1">
            <a:prstTxWarp prst="textNoShape">
              <a:avLst/>
            </a:prstTxWarp>
          </a:bodyPr>
          <a:lstStyle/>
          <a:p>
            <a:endParaRPr lang="it-IT">
              <a:solidFill>
                <a:prstClr val="black"/>
              </a:solidFill>
            </a:endParaRPr>
          </a:p>
        </p:txBody>
      </p:sp>
      <p:sp>
        <p:nvSpPr>
          <p:cNvPr id="9" name="Rectangle 3"/>
          <p:cNvSpPr>
            <a:spLocks noChangeArrowheads="1"/>
          </p:cNvSpPr>
          <p:nvPr/>
        </p:nvSpPr>
        <p:spPr bwMode="auto">
          <a:xfrm>
            <a:off x="395536" y="5949280"/>
            <a:ext cx="8497888" cy="387790"/>
          </a:xfrm>
          <a:prstGeom prst="rect">
            <a:avLst/>
          </a:prstGeom>
          <a:noFill/>
          <a:ln w="9525" algn="ctr">
            <a:noFill/>
            <a:miter lim="800000"/>
            <a:headEnd/>
            <a:tailEnd/>
          </a:ln>
          <a:effectLst/>
        </p:spPr>
        <p:txBody>
          <a:bodyPr lIns="91431" tIns="45716" rIns="91431" bIns="45716">
            <a:spAutoFit/>
          </a:bodyPr>
          <a:lstStyle/>
          <a:p>
            <a:pPr marL="469853" indent="-203180" fontAlgn="base">
              <a:lnSpc>
                <a:spcPct val="80000"/>
              </a:lnSpc>
              <a:spcBef>
                <a:spcPct val="20000"/>
              </a:spcBef>
              <a:spcAft>
                <a:spcPct val="0"/>
              </a:spcAft>
            </a:pPr>
            <a:r>
              <a:rPr lang="it-IT" sz="2400" dirty="0">
                <a:solidFill>
                  <a:srgbClr val="000000"/>
                </a:solidFill>
                <a:cs typeface="Arial" charset="0"/>
                <a:sym typeface="Arial" charset="0"/>
              </a:rPr>
              <a:t>	</a:t>
            </a:r>
          </a:p>
        </p:txBody>
      </p:sp>
      <p:pic>
        <p:nvPicPr>
          <p:cNvPr id="11" name="Picture 2"/>
          <p:cNvPicPr>
            <a:picLocks noChangeAspect="1" noChangeArrowheads="1"/>
          </p:cNvPicPr>
          <p:nvPr/>
        </p:nvPicPr>
        <p:blipFill>
          <a:blip r:embed="rId3" cstate="print"/>
          <a:srcRect/>
          <a:stretch>
            <a:fillRect/>
          </a:stretch>
        </p:blipFill>
        <p:spPr bwMode="auto">
          <a:xfrm>
            <a:off x="1907704" y="5769706"/>
            <a:ext cx="1584176" cy="914702"/>
          </a:xfrm>
          <a:prstGeom prst="rect">
            <a:avLst/>
          </a:prstGeom>
          <a:noFill/>
          <a:ln w="9525">
            <a:noFill/>
            <a:miter lim="800000"/>
            <a:headEnd/>
            <a:tailEnd/>
          </a:ln>
        </p:spPr>
      </p:pic>
      <p:pic>
        <p:nvPicPr>
          <p:cNvPr id="14" name="Picture 2" descr="https://lh6.googleusercontent.com/-HBMiy_bZTOk/VGspGw8_2SI/AAAAAAAAAmw/yyFyT3xtL8s/w506-h379/7Cxs9.jpg"/>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b="12925"/>
          <a:stretch/>
        </p:blipFill>
        <p:spPr bwMode="auto">
          <a:xfrm>
            <a:off x="-12171" y="0"/>
            <a:ext cx="5037540" cy="3285486"/>
          </a:xfrm>
          <a:prstGeom prst="rect">
            <a:avLst/>
          </a:prstGeom>
          <a:noFill/>
          <a:extLst>
            <a:ext uri="{909E8E84-426E-40DD-AFC4-6F175D3DCCD1}">
              <a14:hiddenFill xmlns:a14="http://schemas.microsoft.com/office/drawing/2010/main" xmlns="">
                <a:solidFill>
                  <a:srgbClr val="FFFFFF"/>
                </a:solidFill>
              </a14:hiddenFill>
            </a:ext>
          </a:extLst>
        </p:spPr>
      </p:pic>
      <p:pic>
        <p:nvPicPr>
          <p:cNvPr id="16" name="Picture 8"/>
          <p:cNvPicPr>
            <a:picLocks noChangeAspect="1"/>
          </p:cNvPicPr>
          <p:nvPr/>
        </p:nvPicPr>
        <p:blipFill rotWithShape="1">
          <a:blip r:embed="rId5" cstate="print"/>
          <a:srcRect l="8105" r="13520" b="6977"/>
          <a:stretch/>
        </p:blipFill>
        <p:spPr bwMode="auto">
          <a:xfrm>
            <a:off x="5383930" y="476672"/>
            <a:ext cx="3508550" cy="4531896"/>
          </a:xfrm>
          <a:prstGeom prst="rect">
            <a:avLst/>
          </a:prstGeom>
          <a:noFill/>
          <a:ln w="12700">
            <a:noFill/>
            <a:miter lim="800000"/>
            <a:headEnd/>
            <a:tailEnd/>
          </a:ln>
        </p:spPr>
      </p:pic>
      <p:sp>
        <p:nvSpPr>
          <p:cNvPr id="10" name="Rettangolo 9"/>
          <p:cNvSpPr/>
          <p:nvPr/>
        </p:nvSpPr>
        <p:spPr>
          <a:xfrm>
            <a:off x="971600" y="3534889"/>
            <a:ext cx="2808312" cy="1118247"/>
          </a:xfrm>
          <a:prstGeom prst="rect">
            <a:avLst/>
          </a:prstGeom>
        </p:spPr>
        <p:txBody>
          <a:bodyPr wrap="square" lIns="91431" tIns="45716" rIns="91431" bIns="45716">
            <a:spAutoFit/>
          </a:bodyPr>
          <a:lstStyle/>
          <a:p>
            <a:pPr algn="ctr" fontAlgn="base">
              <a:lnSpc>
                <a:spcPts val="1600"/>
              </a:lnSpc>
              <a:spcBef>
                <a:spcPct val="0"/>
              </a:spcBef>
              <a:spcAft>
                <a:spcPct val="0"/>
              </a:spcAft>
              <a:buSzPct val="125000"/>
            </a:pPr>
            <a:endParaRPr lang="en-US" sz="1600" b="1" dirty="0">
              <a:solidFill>
                <a:srgbClr val="FF0000"/>
              </a:solidFill>
              <a:cs typeface="Arial" charset="0"/>
              <a:sym typeface="Arial" charset="0"/>
            </a:endParaRPr>
          </a:p>
          <a:p>
            <a:pPr algn="ctr" fontAlgn="base">
              <a:lnSpc>
                <a:spcPts val="1600"/>
              </a:lnSpc>
              <a:spcBef>
                <a:spcPct val="0"/>
              </a:spcBef>
              <a:spcAft>
                <a:spcPct val="0"/>
              </a:spcAft>
              <a:buSzPct val="125000"/>
            </a:pPr>
            <a:r>
              <a:rPr lang="en-US" sz="1600" b="1" dirty="0">
                <a:solidFill>
                  <a:srgbClr val="FF0000"/>
                </a:solidFill>
                <a:cs typeface="Arial" charset="0"/>
                <a:sym typeface="Arial" charset="0"/>
              </a:rPr>
              <a:t>marco.deluca@meyer.it </a:t>
            </a:r>
          </a:p>
          <a:p>
            <a:pPr algn="ctr" fontAlgn="base">
              <a:lnSpc>
                <a:spcPts val="1600"/>
              </a:lnSpc>
              <a:spcBef>
                <a:spcPct val="0"/>
              </a:spcBef>
              <a:spcAft>
                <a:spcPct val="0"/>
              </a:spcAft>
              <a:buSzPct val="125000"/>
            </a:pPr>
            <a:endParaRPr lang="en-US" sz="1600" b="1" dirty="0">
              <a:solidFill>
                <a:srgbClr val="FF0000"/>
              </a:solidFill>
              <a:cs typeface="Arial" charset="0"/>
              <a:sym typeface="Arial" charset="0"/>
            </a:endParaRPr>
          </a:p>
          <a:p>
            <a:pPr algn="ctr" fontAlgn="base">
              <a:lnSpc>
                <a:spcPts val="1600"/>
              </a:lnSpc>
              <a:spcBef>
                <a:spcPct val="0"/>
              </a:spcBef>
              <a:spcAft>
                <a:spcPct val="0"/>
              </a:spcAft>
              <a:buSzPct val="125000"/>
            </a:pPr>
            <a:r>
              <a:rPr lang="en-US" sz="1600" b="1" dirty="0">
                <a:solidFill>
                  <a:srgbClr val="FF0000"/>
                </a:solidFill>
                <a:cs typeface="Arial" charset="0"/>
                <a:sym typeface="Arial" charset="0"/>
              </a:rPr>
              <a:t>simulazionemeyer@gmail.com </a:t>
            </a:r>
          </a:p>
          <a:p>
            <a:pPr algn="ctr" fontAlgn="base">
              <a:lnSpc>
                <a:spcPts val="1600"/>
              </a:lnSpc>
              <a:spcBef>
                <a:spcPct val="0"/>
              </a:spcBef>
              <a:spcAft>
                <a:spcPct val="0"/>
              </a:spcAft>
              <a:buSzPct val="125000"/>
            </a:pPr>
            <a:endParaRPr lang="en-US" sz="1600" b="1" dirty="0">
              <a:solidFill>
                <a:srgbClr val="FF0000"/>
              </a:solidFill>
              <a:cs typeface="Arial" charset="0"/>
              <a:sym typeface="Arial" charset="0"/>
            </a:endParaRPr>
          </a:p>
        </p:txBody>
      </p:sp>
      <p:sp>
        <p:nvSpPr>
          <p:cNvPr id="5" name="Rettangolo 4"/>
          <p:cNvSpPr/>
          <p:nvPr/>
        </p:nvSpPr>
        <p:spPr>
          <a:xfrm>
            <a:off x="5160537" y="6021288"/>
            <a:ext cx="3693896" cy="461665"/>
          </a:xfrm>
          <a:prstGeom prst="rect">
            <a:avLst/>
          </a:prstGeom>
        </p:spPr>
        <p:txBody>
          <a:bodyPr wrap="none">
            <a:spAutoFit/>
          </a:bodyPr>
          <a:lstStyle/>
          <a:p>
            <a:pPr lvl="0" algn="ctr">
              <a:spcBef>
                <a:spcPct val="20000"/>
              </a:spcBef>
            </a:pPr>
            <a:r>
              <a:rPr lang="it-IT" sz="2400" b="1" i="1" dirty="0">
                <a:solidFill>
                  <a:srgbClr val="0070C0"/>
                </a:solidFill>
                <a:hlinkClick r:id="rId6"/>
              </a:rPr>
              <a:t>www.meyer.it/simulazione</a:t>
            </a:r>
            <a:r>
              <a:rPr lang="it-IT" sz="2400" b="1" dirty="0">
                <a:solidFill>
                  <a:srgbClr val="0070C0"/>
                </a:solidFill>
              </a:rPr>
              <a:t> </a:t>
            </a:r>
          </a:p>
        </p:txBody>
      </p:sp>
      <p:pic>
        <p:nvPicPr>
          <p:cNvPr id="10242" name="Picture 2" descr="https://lh3.ggpht.com/lSLM0xhCA1RZOwaQcjhlwmsvaIQYaP3c5qbDKCgLALhydrgExnaSKZdGa8S3YtRuVA=w300"/>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5715184" y="5517232"/>
            <a:ext cx="460125" cy="460125"/>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ttangolo 1"/>
          <p:cNvSpPr/>
          <p:nvPr/>
        </p:nvSpPr>
        <p:spPr>
          <a:xfrm>
            <a:off x="6112300" y="5487615"/>
            <a:ext cx="2559099" cy="461665"/>
          </a:xfrm>
          <a:prstGeom prst="rect">
            <a:avLst/>
          </a:prstGeom>
        </p:spPr>
        <p:txBody>
          <a:bodyPr wrap="none">
            <a:spAutoFit/>
          </a:bodyPr>
          <a:lstStyle/>
          <a:p>
            <a:r>
              <a:rPr lang="en-US" sz="2400" b="1" dirty="0" smtClean="0">
                <a:solidFill>
                  <a:srgbClr val="0070C0"/>
                </a:solidFill>
                <a:cs typeface="Arial" charset="0"/>
                <a:sym typeface="Arial" charset="0"/>
              </a:rPr>
              <a:t>@</a:t>
            </a:r>
            <a:r>
              <a:rPr lang="en-US" sz="2400" b="1" dirty="0" err="1" smtClean="0">
                <a:solidFill>
                  <a:srgbClr val="0070C0"/>
                </a:solidFill>
                <a:cs typeface="Arial" charset="0"/>
                <a:sym typeface="Arial" charset="0"/>
              </a:rPr>
              <a:t>marcodelucadoc</a:t>
            </a:r>
            <a:endParaRPr lang="it-IT" sz="2400" dirty="0">
              <a:solidFill>
                <a:srgbClr val="0070C0"/>
              </a:solidFill>
            </a:endParaRPr>
          </a:p>
        </p:txBody>
      </p:sp>
    </p:spTree>
    <p:extLst>
      <p:ext uri="{BB962C8B-B14F-4D97-AF65-F5344CB8AC3E}">
        <p14:creationId xmlns:p14="http://schemas.microsoft.com/office/powerpoint/2010/main" xmlns="" val="383603802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LCOR Logo"/>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88712" y="128403"/>
            <a:ext cx="1851040" cy="185104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ttangolo 3"/>
          <p:cNvSpPr/>
          <p:nvPr/>
        </p:nvSpPr>
        <p:spPr>
          <a:xfrm>
            <a:off x="3635896" y="740471"/>
            <a:ext cx="2842381" cy="769441"/>
          </a:xfrm>
          <a:prstGeom prst="rect">
            <a:avLst/>
          </a:prstGeom>
        </p:spPr>
        <p:txBody>
          <a:bodyPr wrap="none">
            <a:spAutoFit/>
          </a:bodyPr>
          <a:lstStyle/>
          <a:p>
            <a:pPr defTabSz="914400"/>
            <a:r>
              <a:rPr lang="it-IT" sz="4400" b="1" dirty="0" smtClean="0">
                <a:solidFill>
                  <a:prstClr val="black"/>
                </a:solidFill>
              </a:rPr>
              <a:t>CAB vs ABC</a:t>
            </a:r>
            <a:endParaRPr lang="it-IT" sz="4400" b="1" dirty="0">
              <a:solidFill>
                <a:prstClr val="black"/>
              </a:solidFill>
            </a:endParaRPr>
          </a:p>
        </p:txBody>
      </p:sp>
      <p:sp>
        <p:nvSpPr>
          <p:cNvPr id="6" name="Rettangolo 5"/>
          <p:cNvSpPr/>
          <p:nvPr/>
        </p:nvSpPr>
        <p:spPr>
          <a:xfrm>
            <a:off x="539552" y="2276872"/>
            <a:ext cx="8136903" cy="2308324"/>
          </a:xfrm>
          <a:prstGeom prst="rect">
            <a:avLst/>
          </a:prstGeom>
        </p:spPr>
        <p:txBody>
          <a:bodyPr wrap="square">
            <a:spAutoFit/>
          </a:bodyPr>
          <a:lstStyle/>
          <a:p>
            <a:pPr defTabSz="914400"/>
            <a:r>
              <a:rPr lang="en-US" dirty="0" smtClean="0">
                <a:solidFill>
                  <a:prstClr val="black"/>
                </a:solidFill>
              </a:rPr>
              <a:t>The information provided is currently in DRAFT format and is NOT a FINAL version</a:t>
            </a:r>
          </a:p>
          <a:p>
            <a:pPr defTabSz="914400"/>
            <a:endParaRPr lang="en-US" dirty="0" smtClean="0">
              <a:solidFill>
                <a:prstClr val="black"/>
              </a:solidFill>
            </a:endParaRPr>
          </a:p>
          <a:p>
            <a:pPr defTabSz="914400"/>
            <a:r>
              <a:rPr lang="en-US" dirty="0" smtClean="0">
                <a:solidFill>
                  <a:prstClr val="black"/>
                </a:solidFill>
              </a:rPr>
              <a:t>Treatment Recommendation:</a:t>
            </a:r>
          </a:p>
          <a:p>
            <a:pPr defTabSz="914400"/>
            <a:endParaRPr lang="en-US" dirty="0" smtClean="0">
              <a:solidFill>
                <a:prstClr val="black"/>
              </a:solidFill>
            </a:endParaRPr>
          </a:p>
          <a:p>
            <a:pPr defTabSz="914400"/>
            <a:r>
              <a:rPr lang="en-US" dirty="0" smtClean="0">
                <a:solidFill>
                  <a:prstClr val="black"/>
                </a:solidFill>
              </a:rPr>
              <a:t>The studies regarding a CAB vs. ABC approach to the initiation of CPR in children are so limited in number and quality that confidence in effect estimates is very low. As a result, the task force feels that any recommendation to identify a preferred approach to initiating CPR is too speculative.</a:t>
            </a:r>
            <a:endParaRPr lang="it-IT" dirty="0">
              <a:solidFill>
                <a:prstClr val="black"/>
              </a:solidFill>
            </a:endParaRPr>
          </a:p>
        </p:txBody>
      </p:sp>
      <p:sp>
        <p:nvSpPr>
          <p:cNvPr id="7" name="Rettangolo 6"/>
          <p:cNvSpPr/>
          <p:nvPr/>
        </p:nvSpPr>
        <p:spPr>
          <a:xfrm>
            <a:off x="560722" y="4860161"/>
            <a:ext cx="8115734" cy="923330"/>
          </a:xfrm>
          <a:prstGeom prst="rect">
            <a:avLst/>
          </a:prstGeom>
        </p:spPr>
        <p:txBody>
          <a:bodyPr wrap="square">
            <a:spAutoFit/>
          </a:bodyPr>
          <a:lstStyle/>
          <a:p>
            <a:pPr defTabSz="914400"/>
            <a:r>
              <a:rPr lang="en-US" dirty="0">
                <a:solidFill>
                  <a:prstClr val="black"/>
                </a:solidFill>
              </a:rPr>
              <a:t>There are no clinical (human) studies comparing CAB vs. ABC approaches for initial management of cardiac arrest that addressed the critical outcomes of ROSC, survival to hospital admission or survival to 180 days with good neurological outcome.</a:t>
            </a:r>
            <a:endParaRPr lang="it-IT" dirty="0">
              <a:solidFill>
                <a:prstClr val="black"/>
              </a:solidFill>
            </a:endParaRPr>
          </a:p>
        </p:txBody>
      </p:sp>
    </p:spTree>
    <p:extLst>
      <p:ext uri="{BB962C8B-B14F-4D97-AF65-F5344CB8AC3E}">
        <p14:creationId xmlns:p14="http://schemas.microsoft.com/office/powerpoint/2010/main" xmlns="" val="149446298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5341576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Text Box 2"/>
          <p:cNvSpPr txBox="1">
            <a:spLocks noChangeArrowheads="1"/>
          </p:cNvSpPr>
          <p:nvPr/>
        </p:nvSpPr>
        <p:spPr bwMode="auto">
          <a:xfrm>
            <a:off x="825500" y="513160"/>
            <a:ext cx="7467600" cy="769429"/>
          </a:xfrm>
          <a:prstGeom prst="rect">
            <a:avLst/>
          </a:prstGeom>
          <a:ln>
            <a:headEnd/>
            <a:tailEnd/>
          </a:ln>
        </p:spPr>
        <p:style>
          <a:lnRef idx="2">
            <a:schemeClr val="accent3"/>
          </a:lnRef>
          <a:fillRef idx="1">
            <a:schemeClr val="lt1"/>
          </a:fillRef>
          <a:effectRef idx="0">
            <a:schemeClr val="accent3"/>
          </a:effectRef>
          <a:fontRef idx="minor">
            <a:schemeClr val="dk1"/>
          </a:fontRef>
        </p:style>
        <p:txBody>
          <a:bodyPr lIns="91426" tIns="45714" rIns="91426" bIns="45714">
            <a:spAutoFit/>
          </a:bodyPr>
          <a:lstStyle/>
          <a:p>
            <a:pPr algn="ctr" defTabSz="914514">
              <a:spcBef>
                <a:spcPct val="50000"/>
              </a:spcBef>
              <a:defRPr/>
            </a:pPr>
            <a:r>
              <a:rPr lang="it-IT" sz="4400" b="1" dirty="0">
                <a:solidFill>
                  <a:srgbClr val="FF0000"/>
                </a:solidFill>
                <a:latin typeface="Calibri" panose="020F0502020204030204" pitchFamily="34" charset="0"/>
              </a:rPr>
              <a:t>Valutazione del nuovo nato</a:t>
            </a:r>
            <a:endParaRPr lang="it-IT" sz="4400" dirty="0">
              <a:solidFill>
                <a:srgbClr val="FF0000"/>
              </a:solidFill>
              <a:latin typeface="Calibri" panose="020F0502020204030204" pitchFamily="34" charset="0"/>
            </a:endParaRPr>
          </a:p>
        </p:txBody>
      </p:sp>
      <p:sp>
        <p:nvSpPr>
          <p:cNvPr id="21507" name="Rectangle 3"/>
          <p:cNvSpPr>
            <a:spLocks noGrp="1" noChangeArrowheads="1"/>
          </p:cNvSpPr>
          <p:nvPr>
            <p:ph type="body" sz="half" idx="1"/>
          </p:nvPr>
        </p:nvSpPr>
        <p:spPr>
          <a:xfrm>
            <a:off x="252131" y="2924944"/>
            <a:ext cx="4751917" cy="2322909"/>
          </a:xfrm>
          <a:noFill/>
        </p:spPr>
        <p:txBody>
          <a:bodyPr/>
          <a:lstStyle/>
          <a:p>
            <a:pPr marL="240018" indent="-240018" defTabSz="640048" eaLnBrk="1" hangingPunct="1">
              <a:lnSpc>
                <a:spcPct val="120000"/>
              </a:lnSpc>
            </a:pPr>
            <a:r>
              <a:rPr lang="it-IT" altLang="it-IT" sz="2800" b="1" dirty="0">
                <a:latin typeface="Calibri" panose="020F0502020204030204" pitchFamily="34" charset="0"/>
              </a:rPr>
              <a:t> Gestazione a termine?</a:t>
            </a:r>
          </a:p>
          <a:p>
            <a:pPr marL="240018" indent="-240018" defTabSz="640048" eaLnBrk="1" hangingPunct="1">
              <a:lnSpc>
                <a:spcPct val="120000"/>
              </a:lnSpc>
            </a:pPr>
            <a:r>
              <a:rPr lang="it-IT" altLang="it-IT" sz="2800" b="1" dirty="0">
                <a:latin typeface="Calibri" panose="020F0502020204030204" pitchFamily="34" charset="0"/>
              </a:rPr>
              <a:t> Liquido amniotico chiaro?</a:t>
            </a:r>
          </a:p>
          <a:p>
            <a:pPr marL="240018" indent="-240018" defTabSz="640048" eaLnBrk="1" hangingPunct="1">
              <a:lnSpc>
                <a:spcPct val="120000"/>
              </a:lnSpc>
            </a:pPr>
            <a:r>
              <a:rPr lang="it-IT" altLang="it-IT" sz="2800" b="1" dirty="0">
                <a:latin typeface="Calibri" panose="020F0502020204030204" pitchFamily="34" charset="0"/>
              </a:rPr>
              <a:t> Respiro spontaneo o pianto?</a:t>
            </a:r>
          </a:p>
          <a:p>
            <a:pPr marL="240018" indent="-240018" defTabSz="640048" eaLnBrk="1" hangingPunct="1">
              <a:lnSpc>
                <a:spcPct val="120000"/>
              </a:lnSpc>
            </a:pPr>
            <a:r>
              <a:rPr lang="it-IT" altLang="it-IT" sz="2800" b="1" dirty="0">
                <a:latin typeface="Calibri" panose="020F0502020204030204" pitchFamily="34" charset="0"/>
              </a:rPr>
              <a:t> Buon tono muscolare?</a:t>
            </a:r>
          </a:p>
        </p:txBody>
      </p:sp>
      <p:sp>
        <p:nvSpPr>
          <p:cNvPr id="21509" name="Text Box 5"/>
          <p:cNvSpPr txBox="1">
            <a:spLocks noChangeArrowheads="1"/>
          </p:cNvSpPr>
          <p:nvPr/>
        </p:nvSpPr>
        <p:spPr bwMode="auto">
          <a:xfrm>
            <a:off x="683569" y="1772817"/>
            <a:ext cx="4021667" cy="707874"/>
          </a:xfrm>
          <a:prstGeom prst="rect">
            <a:avLst/>
          </a:prstGeom>
          <a:solidFill>
            <a:srgbClr val="FFFFFF"/>
          </a:solidFill>
          <a:ln w="9525">
            <a:solidFill>
              <a:srgbClr val="FF0000"/>
            </a:solidFill>
            <a:miter lim="800000"/>
            <a:headEnd/>
            <a:tailEnd/>
          </a:ln>
        </p:spPr>
        <p:txBody>
          <a:bodyPr lIns="91426" tIns="45714" rIns="91426" bIns="45714">
            <a:spAutoFit/>
          </a:bodyPr>
          <a:lstStyle>
            <a:lvl1pPr defTabSz="1306513">
              <a:defRPr sz="2400">
                <a:solidFill>
                  <a:schemeClr val="tx1"/>
                </a:solidFill>
                <a:latin typeface="Times New Roman" pitchFamily="18" charset="0"/>
              </a:defRPr>
            </a:lvl1pPr>
            <a:lvl2pPr marL="742950" indent="-285750" defTabSz="1306513">
              <a:defRPr sz="2400">
                <a:solidFill>
                  <a:schemeClr val="tx1"/>
                </a:solidFill>
                <a:latin typeface="Times New Roman" pitchFamily="18" charset="0"/>
              </a:defRPr>
            </a:lvl2pPr>
            <a:lvl3pPr marL="1143000" indent="-228600" defTabSz="1306513">
              <a:defRPr sz="2400">
                <a:solidFill>
                  <a:schemeClr val="tx1"/>
                </a:solidFill>
                <a:latin typeface="Times New Roman" pitchFamily="18" charset="0"/>
              </a:defRPr>
            </a:lvl3pPr>
            <a:lvl4pPr marL="1600200" indent="-228600" defTabSz="1306513">
              <a:defRPr sz="2400">
                <a:solidFill>
                  <a:schemeClr val="tx1"/>
                </a:solidFill>
                <a:latin typeface="Times New Roman" pitchFamily="18" charset="0"/>
              </a:defRPr>
            </a:lvl4pPr>
            <a:lvl5pPr marL="2057400" indent="-228600" defTabSz="1306513">
              <a:defRPr sz="2400">
                <a:solidFill>
                  <a:schemeClr val="tx1"/>
                </a:solidFill>
                <a:latin typeface="Times New Roman" pitchFamily="18" charset="0"/>
              </a:defRPr>
            </a:lvl5pPr>
            <a:lvl6pPr marL="2514600" indent="-228600" algn="ctr" defTabSz="1306513" eaLnBrk="0" fontAlgn="base" hangingPunct="0">
              <a:spcBef>
                <a:spcPct val="0"/>
              </a:spcBef>
              <a:spcAft>
                <a:spcPct val="0"/>
              </a:spcAft>
              <a:defRPr sz="2400">
                <a:solidFill>
                  <a:schemeClr val="tx1"/>
                </a:solidFill>
                <a:latin typeface="Times New Roman" pitchFamily="18" charset="0"/>
              </a:defRPr>
            </a:lvl6pPr>
            <a:lvl7pPr marL="2971800" indent="-228600" algn="ctr" defTabSz="1306513" eaLnBrk="0" fontAlgn="base" hangingPunct="0">
              <a:spcBef>
                <a:spcPct val="0"/>
              </a:spcBef>
              <a:spcAft>
                <a:spcPct val="0"/>
              </a:spcAft>
              <a:defRPr sz="2400">
                <a:solidFill>
                  <a:schemeClr val="tx1"/>
                </a:solidFill>
                <a:latin typeface="Times New Roman" pitchFamily="18" charset="0"/>
              </a:defRPr>
            </a:lvl7pPr>
            <a:lvl8pPr marL="3429000" indent="-228600" algn="ctr" defTabSz="1306513" eaLnBrk="0" fontAlgn="base" hangingPunct="0">
              <a:spcBef>
                <a:spcPct val="0"/>
              </a:spcBef>
              <a:spcAft>
                <a:spcPct val="0"/>
              </a:spcAft>
              <a:defRPr sz="2400">
                <a:solidFill>
                  <a:schemeClr val="tx1"/>
                </a:solidFill>
                <a:latin typeface="Times New Roman" pitchFamily="18" charset="0"/>
              </a:defRPr>
            </a:lvl8pPr>
            <a:lvl9pPr marL="3886200" indent="-228600" algn="ctr" defTabSz="1306513"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it-IT" altLang="it-IT" sz="4000" b="1" u="sng">
                <a:solidFill>
                  <a:srgbClr val="000099"/>
                </a:solidFill>
                <a:latin typeface="Calibri" panose="020F0502020204030204" pitchFamily="34" charset="0"/>
              </a:rPr>
              <a:t>4 domande</a:t>
            </a:r>
            <a:r>
              <a:rPr lang="it-IT" altLang="it-IT" sz="4000" b="1">
                <a:solidFill>
                  <a:srgbClr val="000099"/>
                </a:solidFill>
                <a:latin typeface="Calibri" panose="020F0502020204030204" pitchFamily="34" charset="0"/>
              </a:rPr>
              <a:t>:</a:t>
            </a:r>
            <a:endParaRPr lang="it-IT" altLang="it-IT">
              <a:solidFill>
                <a:srgbClr val="000099"/>
              </a:solidFill>
              <a:latin typeface="Calibri" panose="020F0502020204030204" pitchFamily="34" charset="0"/>
            </a:endParaRPr>
          </a:p>
        </p:txBody>
      </p:sp>
      <p:sp>
        <p:nvSpPr>
          <p:cNvPr id="6" name="AutoShape 4"/>
          <p:cNvSpPr>
            <a:spLocks noChangeArrowheads="1"/>
          </p:cNvSpPr>
          <p:nvPr/>
        </p:nvSpPr>
        <p:spPr bwMode="auto">
          <a:xfrm>
            <a:off x="5107570" y="1772817"/>
            <a:ext cx="1095767" cy="963091"/>
          </a:xfrm>
          <a:prstGeom prst="rightArrow">
            <a:avLst>
              <a:gd name="adj1" fmla="val 50000"/>
              <a:gd name="adj2" fmla="val 25000"/>
            </a:avLst>
          </a:prstGeom>
          <a:solidFill>
            <a:srgbClr val="FFFF00"/>
          </a:solidFill>
          <a:ln w="9525">
            <a:solidFill>
              <a:srgbClr val="000000"/>
            </a:solidFill>
            <a:miter lim="800000"/>
            <a:headEnd/>
            <a:tailEnd/>
          </a:ln>
        </p:spPr>
        <p:txBody>
          <a:bodyPr wrap="none" lIns="91435" tIns="45718" rIns="91435" bIns="45718"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it-IT" altLang="it-IT"/>
          </a:p>
        </p:txBody>
      </p:sp>
      <p:sp>
        <p:nvSpPr>
          <p:cNvPr id="7" name="Text Box 5"/>
          <p:cNvSpPr txBox="1">
            <a:spLocks noChangeArrowheads="1"/>
          </p:cNvSpPr>
          <p:nvPr/>
        </p:nvSpPr>
        <p:spPr bwMode="auto">
          <a:xfrm>
            <a:off x="5699281" y="2934243"/>
            <a:ext cx="2689143" cy="1609219"/>
          </a:xfrm>
          <a:prstGeom prst="rect">
            <a:avLst/>
          </a:prstGeom>
          <a:solidFill>
            <a:srgbClr val="FFFF00"/>
          </a:solidFill>
          <a:ln w="19050">
            <a:solidFill>
              <a:srgbClr val="000000"/>
            </a:solidFill>
            <a:miter lim="800000"/>
            <a:headEnd/>
            <a:tailEnd/>
          </a:ln>
        </p:spPr>
        <p:txBody>
          <a:bodyPr wrap="square" lIns="130616" tIns="65308" rIns="130616" bIns="65308">
            <a:spAutoFit/>
          </a:bodyPr>
          <a:lstStyle>
            <a:lvl1pPr defTabSz="1306513">
              <a:defRPr sz="2400">
                <a:solidFill>
                  <a:schemeClr val="tx1"/>
                </a:solidFill>
                <a:latin typeface="Times New Roman" pitchFamily="18" charset="0"/>
              </a:defRPr>
            </a:lvl1pPr>
            <a:lvl2pPr marL="742950" indent="-285750" defTabSz="1306513">
              <a:defRPr sz="2400">
                <a:solidFill>
                  <a:schemeClr val="tx1"/>
                </a:solidFill>
                <a:latin typeface="Times New Roman" pitchFamily="18" charset="0"/>
              </a:defRPr>
            </a:lvl2pPr>
            <a:lvl3pPr marL="1143000" indent="-228600" defTabSz="1306513">
              <a:defRPr sz="2400">
                <a:solidFill>
                  <a:schemeClr val="tx1"/>
                </a:solidFill>
                <a:latin typeface="Times New Roman" pitchFamily="18" charset="0"/>
              </a:defRPr>
            </a:lvl3pPr>
            <a:lvl4pPr marL="1600200" indent="-228600" defTabSz="1306513">
              <a:defRPr sz="2400">
                <a:solidFill>
                  <a:schemeClr val="tx1"/>
                </a:solidFill>
                <a:latin typeface="Times New Roman" pitchFamily="18" charset="0"/>
              </a:defRPr>
            </a:lvl4pPr>
            <a:lvl5pPr marL="2057400" indent="-228600" defTabSz="1306513">
              <a:defRPr sz="2400">
                <a:solidFill>
                  <a:schemeClr val="tx1"/>
                </a:solidFill>
                <a:latin typeface="Times New Roman" pitchFamily="18" charset="0"/>
              </a:defRPr>
            </a:lvl5pPr>
            <a:lvl6pPr marL="2514600" indent="-228600" algn="ctr" defTabSz="1306513" eaLnBrk="0" fontAlgn="base" hangingPunct="0">
              <a:spcBef>
                <a:spcPct val="0"/>
              </a:spcBef>
              <a:spcAft>
                <a:spcPct val="0"/>
              </a:spcAft>
              <a:defRPr sz="2400">
                <a:solidFill>
                  <a:schemeClr val="tx1"/>
                </a:solidFill>
                <a:latin typeface="Times New Roman" pitchFamily="18" charset="0"/>
              </a:defRPr>
            </a:lvl6pPr>
            <a:lvl7pPr marL="2971800" indent="-228600" algn="ctr" defTabSz="1306513" eaLnBrk="0" fontAlgn="base" hangingPunct="0">
              <a:spcBef>
                <a:spcPct val="0"/>
              </a:spcBef>
              <a:spcAft>
                <a:spcPct val="0"/>
              </a:spcAft>
              <a:defRPr sz="2400">
                <a:solidFill>
                  <a:schemeClr val="tx1"/>
                </a:solidFill>
                <a:latin typeface="Times New Roman" pitchFamily="18" charset="0"/>
              </a:defRPr>
            </a:lvl7pPr>
            <a:lvl8pPr marL="3429000" indent="-228600" algn="ctr" defTabSz="1306513" eaLnBrk="0" fontAlgn="base" hangingPunct="0">
              <a:spcBef>
                <a:spcPct val="0"/>
              </a:spcBef>
              <a:spcAft>
                <a:spcPct val="0"/>
              </a:spcAft>
              <a:defRPr sz="2400">
                <a:solidFill>
                  <a:schemeClr val="tx1"/>
                </a:solidFill>
                <a:latin typeface="Times New Roman" pitchFamily="18" charset="0"/>
              </a:defRPr>
            </a:lvl8pPr>
            <a:lvl9pPr marL="3886200" indent="-228600" algn="ctr" defTabSz="1306513" eaLnBrk="0" fontAlgn="base" hangingPunct="0">
              <a:spcBef>
                <a:spcPct val="0"/>
              </a:spcBef>
              <a:spcAft>
                <a:spcPct val="0"/>
              </a:spcAft>
              <a:defRPr sz="2400">
                <a:solidFill>
                  <a:schemeClr val="tx1"/>
                </a:solidFill>
                <a:latin typeface="Times New Roman" pitchFamily="18" charset="0"/>
              </a:defRPr>
            </a:lvl9pPr>
          </a:lstStyle>
          <a:p>
            <a:pPr algn="l">
              <a:spcBef>
                <a:spcPct val="50000"/>
              </a:spcBef>
            </a:pPr>
            <a:r>
              <a:rPr lang="it-IT" altLang="it-IT" b="1" dirty="0" smtClean="0">
                <a:solidFill>
                  <a:srgbClr val="000000"/>
                </a:solidFill>
                <a:latin typeface="Calibri" panose="020F0502020204030204" pitchFamily="34" charset="0"/>
              </a:rPr>
              <a:t>Riscalda</a:t>
            </a:r>
            <a:endParaRPr lang="it-IT" altLang="it-IT" b="1" dirty="0">
              <a:solidFill>
                <a:srgbClr val="000000"/>
              </a:solidFill>
              <a:latin typeface="Calibri" panose="020F0502020204030204" pitchFamily="34" charset="0"/>
            </a:endParaRPr>
          </a:p>
          <a:p>
            <a:pPr algn="l">
              <a:spcBef>
                <a:spcPct val="50000"/>
              </a:spcBef>
              <a:buClr>
                <a:srgbClr val="00FFFF"/>
              </a:buClr>
            </a:pPr>
            <a:r>
              <a:rPr lang="it-IT" altLang="it-IT" b="1" dirty="0" smtClean="0">
                <a:solidFill>
                  <a:srgbClr val="000000"/>
                </a:solidFill>
                <a:latin typeface="Calibri" panose="020F0502020204030204" pitchFamily="34" charset="0"/>
              </a:rPr>
              <a:t>Asciuga</a:t>
            </a:r>
            <a:endParaRPr lang="it-IT" altLang="it-IT" b="1" dirty="0">
              <a:solidFill>
                <a:srgbClr val="000000"/>
              </a:solidFill>
              <a:latin typeface="Calibri" panose="020F0502020204030204" pitchFamily="34" charset="0"/>
            </a:endParaRPr>
          </a:p>
          <a:p>
            <a:pPr algn="l">
              <a:spcBef>
                <a:spcPct val="50000"/>
              </a:spcBef>
              <a:buClr>
                <a:srgbClr val="00FFFF"/>
              </a:buClr>
            </a:pPr>
            <a:r>
              <a:rPr lang="it-IT" altLang="it-IT" b="1" dirty="0" smtClean="0">
                <a:solidFill>
                  <a:srgbClr val="000000"/>
                </a:solidFill>
                <a:latin typeface="Calibri" panose="020F0502020204030204" pitchFamily="34" charset="0"/>
              </a:rPr>
              <a:t>Libera </a:t>
            </a:r>
            <a:r>
              <a:rPr lang="it-IT" altLang="it-IT" b="1" dirty="0">
                <a:solidFill>
                  <a:srgbClr val="000000"/>
                </a:solidFill>
                <a:latin typeface="Calibri" panose="020F0502020204030204" pitchFamily="34" charset="0"/>
              </a:rPr>
              <a:t>le vie </a:t>
            </a:r>
            <a:r>
              <a:rPr lang="it-IT" altLang="it-IT" b="1" dirty="0" smtClean="0">
                <a:solidFill>
                  <a:srgbClr val="000000"/>
                </a:solidFill>
                <a:latin typeface="Calibri" panose="020F0502020204030204" pitchFamily="34" charset="0"/>
              </a:rPr>
              <a:t>aeree</a:t>
            </a:r>
            <a:endParaRPr lang="it-IT" altLang="it-IT" b="1" dirty="0">
              <a:solidFill>
                <a:srgbClr val="000000"/>
              </a:solidFill>
              <a:latin typeface="Calibri" panose="020F0502020204030204" pitchFamily="34" charset="0"/>
            </a:endParaRPr>
          </a:p>
        </p:txBody>
      </p:sp>
      <p:sp>
        <p:nvSpPr>
          <p:cNvPr id="8" name="Text Box 6"/>
          <p:cNvSpPr txBox="1">
            <a:spLocks noChangeArrowheads="1"/>
          </p:cNvSpPr>
          <p:nvPr/>
        </p:nvSpPr>
        <p:spPr bwMode="auto">
          <a:xfrm>
            <a:off x="6372250" y="1772816"/>
            <a:ext cx="1008062" cy="809000"/>
          </a:xfrm>
          <a:prstGeom prst="rect">
            <a:avLst/>
          </a:prstGeom>
          <a:noFill/>
          <a:ln w="9525">
            <a:solidFill>
              <a:srgbClr val="0070C0"/>
            </a:solidFill>
            <a:miter lim="800000"/>
            <a:headEnd/>
            <a:tailEnd/>
          </a:ln>
          <a:extLst>
            <a:ext uri="{909E8E84-426E-40DD-AFC4-6F175D3DCCD1}">
              <a14:hiddenFill xmlns:a14="http://schemas.microsoft.com/office/drawing/2010/main" xmlns="">
                <a:solidFill>
                  <a:srgbClr val="FFFFFF"/>
                </a:solidFill>
              </a14:hiddenFill>
            </a:ext>
          </a:extLst>
        </p:spPr>
        <p:txBody>
          <a:bodyPr lIns="130616" tIns="65308" rIns="130616" bIns="65308">
            <a:spAutoFit/>
          </a:bodyPr>
          <a:lstStyle>
            <a:lvl1pPr defTabSz="1306513">
              <a:defRPr sz="2400">
                <a:solidFill>
                  <a:schemeClr val="tx1"/>
                </a:solidFill>
                <a:latin typeface="Times New Roman" pitchFamily="18" charset="0"/>
              </a:defRPr>
            </a:lvl1pPr>
            <a:lvl2pPr marL="742950" indent="-285750" defTabSz="1306513">
              <a:defRPr sz="2400">
                <a:solidFill>
                  <a:schemeClr val="tx1"/>
                </a:solidFill>
                <a:latin typeface="Times New Roman" pitchFamily="18" charset="0"/>
              </a:defRPr>
            </a:lvl2pPr>
            <a:lvl3pPr marL="1143000" indent="-228600" defTabSz="1306513">
              <a:defRPr sz="2400">
                <a:solidFill>
                  <a:schemeClr val="tx1"/>
                </a:solidFill>
                <a:latin typeface="Times New Roman" pitchFamily="18" charset="0"/>
              </a:defRPr>
            </a:lvl3pPr>
            <a:lvl4pPr marL="1600200" indent="-228600" defTabSz="1306513">
              <a:defRPr sz="2400">
                <a:solidFill>
                  <a:schemeClr val="tx1"/>
                </a:solidFill>
                <a:latin typeface="Times New Roman" pitchFamily="18" charset="0"/>
              </a:defRPr>
            </a:lvl4pPr>
            <a:lvl5pPr marL="2057400" indent="-228600" defTabSz="1306513">
              <a:defRPr sz="2400">
                <a:solidFill>
                  <a:schemeClr val="tx1"/>
                </a:solidFill>
                <a:latin typeface="Times New Roman" pitchFamily="18" charset="0"/>
              </a:defRPr>
            </a:lvl5pPr>
            <a:lvl6pPr marL="2514600" indent="-228600" algn="ctr" defTabSz="1306513" eaLnBrk="0" fontAlgn="base" hangingPunct="0">
              <a:spcBef>
                <a:spcPct val="0"/>
              </a:spcBef>
              <a:spcAft>
                <a:spcPct val="0"/>
              </a:spcAft>
              <a:defRPr sz="2400">
                <a:solidFill>
                  <a:schemeClr val="tx1"/>
                </a:solidFill>
                <a:latin typeface="Times New Roman" pitchFamily="18" charset="0"/>
              </a:defRPr>
            </a:lvl6pPr>
            <a:lvl7pPr marL="2971800" indent="-228600" algn="ctr" defTabSz="1306513" eaLnBrk="0" fontAlgn="base" hangingPunct="0">
              <a:spcBef>
                <a:spcPct val="0"/>
              </a:spcBef>
              <a:spcAft>
                <a:spcPct val="0"/>
              </a:spcAft>
              <a:defRPr sz="2400">
                <a:solidFill>
                  <a:schemeClr val="tx1"/>
                </a:solidFill>
                <a:latin typeface="Times New Roman" pitchFamily="18" charset="0"/>
              </a:defRPr>
            </a:lvl7pPr>
            <a:lvl8pPr marL="3429000" indent="-228600" algn="ctr" defTabSz="1306513" eaLnBrk="0" fontAlgn="base" hangingPunct="0">
              <a:spcBef>
                <a:spcPct val="0"/>
              </a:spcBef>
              <a:spcAft>
                <a:spcPct val="0"/>
              </a:spcAft>
              <a:defRPr sz="2400">
                <a:solidFill>
                  <a:schemeClr val="tx1"/>
                </a:solidFill>
                <a:latin typeface="Times New Roman" pitchFamily="18" charset="0"/>
              </a:defRPr>
            </a:lvl8pPr>
            <a:lvl9pPr marL="3886200" indent="-228600" algn="ctr" defTabSz="1306513"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it-IT" altLang="it-IT" sz="4400" b="1" dirty="0">
                <a:solidFill>
                  <a:srgbClr val="0070C0"/>
                </a:solidFill>
                <a:latin typeface="Tahoma" pitchFamily="34" charset="0"/>
              </a:rPr>
              <a:t>SI</a:t>
            </a:r>
            <a:endParaRPr lang="it-IT" altLang="it-IT" sz="4400" dirty="0">
              <a:solidFill>
                <a:srgbClr val="0070C0"/>
              </a:solidFill>
              <a:latin typeface="Tahoma" pitchFamily="34" charset="0"/>
            </a:endParaRPr>
          </a:p>
        </p:txBody>
      </p:sp>
      <p:sp>
        <p:nvSpPr>
          <p:cNvPr id="9" name="AutoShape 11"/>
          <p:cNvSpPr>
            <a:spLocks noChangeArrowheads="1"/>
          </p:cNvSpPr>
          <p:nvPr/>
        </p:nvSpPr>
        <p:spPr bwMode="auto">
          <a:xfrm>
            <a:off x="6876503" y="4653142"/>
            <a:ext cx="431800" cy="863600"/>
          </a:xfrm>
          <a:prstGeom prst="downArrow">
            <a:avLst>
              <a:gd name="adj1" fmla="val 50000"/>
              <a:gd name="adj2" fmla="val 50000"/>
            </a:avLst>
          </a:prstGeom>
          <a:solidFill>
            <a:srgbClr val="00FFFF"/>
          </a:solidFill>
          <a:ln w="12700">
            <a:solidFill>
              <a:srgbClr val="000000"/>
            </a:solidFill>
            <a:miter lim="800000"/>
            <a:headEnd/>
            <a:tailEnd/>
          </a:ln>
        </p:spPr>
        <p:txBody>
          <a:bodyPr wrap="none" lIns="91435" tIns="45718" rIns="91435" bIns="45718"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it-IT" altLang="it-IT"/>
          </a:p>
        </p:txBody>
      </p:sp>
      <p:sp>
        <p:nvSpPr>
          <p:cNvPr id="10" name="Text Box 5"/>
          <p:cNvSpPr txBox="1">
            <a:spLocks noChangeArrowheads="1"/>
          </p:cNvSpPr>
          <p:nvPr/>
        </p:nvSpPr>
        <p:spPr bwMode="auto">
          <a:xfrm>
            <a:off x="5652120" y="5654789"/>
            <a:ext cx="2689143" cy="870555"/>
          </a:xfrm>
          <a:prstGeom prst="rect">
            <a:avLst/>
          </a:prstGeom>
          <a:solidFill>
            <a:srgbClr val="FFFF00"/>
          </a:solidFill>
          <a:ln w="19050">
            <a:solidFill>
              <a:srgbClr val="000000"/>
            </a:solidFill>
            <a:miter lim="800000"/>
            <a:headEnd/>
            <a:tailEnd/>
          </a:ln>
        </p:spPr>
        <p:txBody>
          <a:bodyPr wrap="square" lIns="130616" tIns="65308" rIns="130616" bIns="65308">
            <a:spAutoFit/>
          </a:bodyPr>
          <a:lstStyle>
            <a:lvl1pPr defTabSz="1306513">
              <a:defRPr sz="2400">
                <a:solidFill>
                  <a:schemeClr val="tx1"/>
                </a:solidFill>
                <a:latin typeface="Times New Roman" pitchFamily="18" charset="0"/>
              </a:defRPr>
            </a:lvl1pPr>
            <a:lvl2pPr marL="742950" indent="-285750" defTabSz="1306513">
              <a:defRPr sz="2400">
                <a:solidFill>
                  <a:schemeClr val="tx1"/>
                </a:solidFill>
                <a:latin typeface="Times New Roman" pitchFamily="18" charset="0"/>
              </a:defRPr>
            </a:lvl2pPr>
            <a:lvl3pPr marL="1143000" indent="-228600" defTabSz="1306513">
              <a:defRPr sz="2400">
                <a:solidFill>
                  <a:schemeClr val="tx1"/>
                </a:solidFill>
                <a:latin typeface="Times New Roman" pitchFamily="18" charset="0"/>
              </a:defRPr>
            </a:lvl3pPr>
            <a:lvl4pPr marL="1600200" indent="-228600" defTabSz="1306513">
              <a:defRPr sz="2400">
                <a:solidFill>
                  <a:schemeClr val="tx1"/>
                </a:solidFill>
                <a:latin typeface="Times New Roman" pitchFamily="18" charset="0"/>
              </a:defRPr>
            </a:lvl4pPr>
            <a:lvl5pPr marL="2057400" indent="-228600" defTabSz="1306513">
              <a:defRPr sz="2400">
                <a:solidFill>
                  <a:schemeClr val="tx1"/>
                </a:solidFill>
                <a:latin typeface="Times New Roman" pitchFamily="18" charset="0"/>
              </a:defRPr>
            </a:lvl5pPr>
            <a:lvl6pPr marL="2514600" indent="-228600" algn="ctr" defTabSz="1306513" eaLnBrk="0" fontAlgn="base" hangingPunct="0">
              <a:spcBef>
                <a:spcPct val="0"/>
              </a:spcBef>
              <a:spcAft>
                <a:spcPct val="0"/>
              </a:spcAft>
              <a:defRPr sz="2400">
                <a:solidFill>
                  <a:schemeClr val="tx1"/>
                </a:solidFill>
                <a:latin typeface="Times New Roman" pitchFamily="18" charset="0"/>
              </a:defRPr>
            </a:lvl6pPr>
            <a:lvl7pPr marL="2971800" indent="-228600" algn="ctr" defTabSz="1306513" eaLnBrk="0" fontAlgn="base" hangingPunct="0">
              <a:spcBef>
                <a:spcPct val="0"/>
              </a:spcBef>
              <a:spcAft>
                <a:spcPct val="0"/>
              </a:spcAft>
              <a:defRPr sz="2400">
                <a:solidFill>
                  <a:schemeClr val="tx1"/>
                </a:solidFill>
                <a:latin typeface="Times New Roman" pitchFamily="18" charset="0"/>
              </a:defRPr>
            </a:lvl7pPr>
            <a:lvl8pPr marL="3429000" indent="-228600" algn="ctr" defTabSz="1306513" eaLnBrk="0" fontAlgn="base" hangingPunct="0">
              <a:spcBef>
                <a:spcPct val="0"/>
              </a:spcBef>
              <a:spcAft>
                <a:spcPct val="0"/>
              </a:spcAft>
              <a:defRPr sz="2400">
                <a:solidFill>
                  <a:schemeClr val="tx1"/>
                </a:solidFill>
                <a:latin typeface="Times New Roman" pitchFamily="18" charset="0"/>
              </a:defRPr>
            </a:lvl8pPr>
            <a:lvl9pPr marL="3886200" indent="-228600" algn="ctr" defTabSz="1306513"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it-IT" altLang="it-IT" b="1" dirty="0" smtClean="0">
                <a:solidFill>
                  <a:srgbClr val="000000"/>
                </a:solidFill>
                <a:latin typeface="Calibri" panose="020F0502020204030204" pitchFamily="34" charset="0"/>
              </a:rPr>
              <a:t>Contatto cutaneo con la  madre</a:t>
            </a:r>
            <a:endParaRPr lang="it-IT" altLang="it-IT" b="1" dirty="0">
              <a:solidFill>
                <a:srgbClr val="000000"/>
              </a:solidFill>
              <a:latin typeface="Calibri" panose="020F0502020204030204" pitchFamily="34" charset="0"/>
            </a:endParaRPr>
          </a:p>
        </p:txBody>
      </p:sp>
      <p:pic>
        <p:nvPicPr>
          <p:cNvPr id="11" name="Picture 2"/>
          <p:cNvPicPr>
            <a:picLocks noChangeAspect="1" noChangeArrowheads="1"/>
          </p:cNvPicPr>
          <p:nvPr/>
        </p:nvPicPr>
        <p:blipFill>
          <a:blip r:embed="rId3" cstate="print"/>
          <a:srcRect/>
          <a:stretch>
            <a:fillRect/>
          </a:stretch>
        </p:blipFill>
        <p:spPr bwMode="auto">
          <a:xfrm>
            <a:off x="251520" y="6092825"/>
            <a:ext cx="1054100" cy="608013"/>
          </a:xfrm>
          <a:prstGeom prst="rect">
            <a:avLst/>
          </a:prstGeom>
          <a:noFill/>
          <a:ln w="9525">
            <a:noFill/>
            <a:miter lim="800000"/>
            <a:headEnd/>
            <a:tailEnd/>
          </a:ln>
        </p:spPr>
      </p:pic>
    </p:spTree>
    <p:extLst>
      <p:ext uri="{BB962C8B-B14F-4D97-AF65-F5344CB8AC3E}">
        <p14:creationId xmlns:p14="http://schemas.microsoft.com/office/powerpoint/2010/main" xmlns="" val="1603677428"/>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469900" marR="0" indent="-203200" algn="l" defTabSz="914400" rtl="0" eaLnBrk="1" fontAlgn="base" latinLnBrk="0" hangingPunct="1">
          <a:lnSpc>
            <a:spcPts val="1600"/>
          </a:lnSpc>
          <a:spcBef>
            <a:spcPct val="0"/>
          </a:spcBef>
          <a:spcAft>
            <a:spcPct val="0"/>
          </a:spcAft>
          <a:buClrTx/>
          <a:buSzPct val="125000"/>
          <a:buFont typeface="Arial" charset="0"/>
          <a:buChar char="•"/>
          <a:tabLst/>
          <a:defRPr kumimoji="0" lang="it-IT" sz="2000" b="0" i="0" u="none" strike="noStrike" cap="none" normalizeH="0" baseline="0" smtClean="0">
            <a:ln>
              <a:noFill/>
            </a:ln>
            <a:solidFill>
              <a:schemeClr val="tx1"/>
            </a:solidFill>
            <a:effectLst/>
            <a:latin typeface="Tahoma" pitchFamily="34" charset="0"/>
            <a:cs typeface="Arial" charset="0"/>
            <a:sym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469900" marR="0" indent="-203200" algn="l" defTabSz="914400" rtl="0" eaLnBrk="1" fontAlgn="base" latinLnBrk="0" hangingPunct="1">
          <a:lnSpc>
            <a:spcPts val="1600"/>
          </a:lnSpc>
          <a:spcBef>
            <a:spcPct val="0"/>
          </a:spcBef>
          <a:spcAft>
            <a:spcPct val="0"/>
          </a:spcAft>
          <a:buClrTx/>
          <a:buSzPct val="125000"/>
          <a:buFont typeface="Arial" charset="0"/>
          <a:buChar char="•"/>
          <a:tabLst/>
          <a:defRPr kumimoji="0" lang="it-IT" sz="2000" b="0" i="0" u="none" strike="noStrike" cap="none" normalizeH="0" baseline="0" smtClean="0">
            <a:ln>
              <a:noFill/>
            </a:ln>
            <a:solidFill>
              <a:schemeClr val="tx1"/>
            </a:solidFill>
            <a:effectLst/>
            <a:latin typeface="Tahoma" pitchFamily="34" charset="0"/>
            <a:cs typeface="Arial" charset="0"/>
            <a:sym typeface="Arial"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provapals">
  <a:themeElements>
    <a:clrScheme name="">
      <a:dk1>
        <a:srgbClr val="808080"/>
      </a:dk1>
      <a:lt1>
        <a:srgbClr val="808080"/>
      </a:lt1>
      <a:dk2>
        <a:srgbClr val="160098"/>
      </a:dk2>
      <a:lt2>
        <a:srgbClr val="FFCC00"/>
      </a:lt2>
      <a:accent1>
        <a:srgbClr val="FFB31B"/>
      </a:accent1>
      <a:accent2>
        <a:srgbClr val="0000FF"/>
      </a:accent2>
      <a:accent3>
        <a:srgbClr val="ABAACA"/>
      </a:accent3>
      <a:accent4>
        <a:srgbClr val="6C6C6C"/>
      </a:accent4>
      <a:accent5>
        <a:srgbClr val="FFD6AB"/>
      </a:accent5>
      <a:accent6>
        <a:srgbClr val="0000E7"/>
      </a:accent6>
      <a:hlink>
        <a:srgbClr val="CC00CC"/>
      </a:hlink>
      <a:folHlink>
        <a:srgbClr val="C0C0C0"/>
      </a:folHlink>
    </a:clrScheme>
    <a:fontScheme name="1_provapal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it-IT"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it-IT"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provapal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provapal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provapal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provapal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provapal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provapal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provapal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provapals 8">
        <a:dk1>
          <a:srgbClr val="808080"/>
        </a:dk1>
        <a:lt1>
          <a:srgbClr val="FFFFFF"/>
        </a:lt1>
        <a:dk2>
          <a:srgbClr val="160098"/>
        </a:dk2>
        <a:lt2>
          <a:srgbClr val="FFCC00"/>
        </a:lt2>
        <a:accent1>
          <a:srgbClr val="FFCC66"/>
        </a:accent1>
        <a:accent2>
          <a:srgbClr val="0000FF"/>
        </a:accent2>
        <a:accent3>
          <a:srgbClr val="ABAACA"/>
        </a:accent3>
        <a:accent4>
          <a:srgbClr val="DA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provapals">
  <a:themeElements>
    <a:clrScheme name="">
      <a:dk1>
        <a:srgbClr val="808080"/>
      </a:dk1>
      <a:lt1>
        <a:srgbClr val="808080"/>
      </a:lt1>
      <a:dk2>
        <a:srgbClr val="160098"/>
      </a:dk2>
      <a:lt2>
        <a:srgbClr val="FFCC00"/>
      </a:lt2>
      <a:accent1>
        <a:srgbClr val="FFB31B"/>
      </a:accent1>
      <a:accent2>
        <a:srgbClr val="0000FF"/>
      </a:accent2>
      <a:accent3>
        <a:srgbClr val="ABAACA"/>
      </a:accent3>
      <a:accent4>
        <a:srgbClr val="6C6C6C"/>
      </a:accent4>
      <a:accent5>
        <a:srgbClr val="FFD6AB"/>
      </a:accent5>
      <a:accent6>
        <a:srgbClr val="0000E7"/>
      </a:accent6>
      <a:hlink>
        <a:srgbClr val="CC00CC"/>
      </a:hlink>
      <a:folHlink>
        <a:srgbClr val="C0C0C0"/>
      </a:folHlink>
    </a:clrScheme>
    <a:fontScheme name="1_provapal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it-IT"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it-IT"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provapal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provapal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provapal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provapal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provapal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provapal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provapal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provapals 8">
        <a:dk1>
          <a:srgbClr val="808080"/>
        </a:dk1>
        <a:lt1>
          <a:srgbClr val="FFFFFF"/>
        </a:lt1>
        <a:dk2>
          <a:srgbClr val="160098"/>
        </a:dk2>
        <a:lt2>
          <a:srgbClr val="FFCC00"/>
        </a:lt2>
        <a:accent1>
          <a:srgbClr val="FFCC66"/>
        </a:accent1>
        <a:accent2>
          <a:srgbClr val="0000FF"/>
        </a:accent2>
        <a:accent3>
          <a:srgbClr val="ABAACA"/>
        </a:accent3>
        <a:accent4>
          <a:srgbClr val="DA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469900" marR="0" indent="-203200" algn="l" defTabSz="914400" rtl="0" eaLnBrk="1" fontAlgn="base" latinLnBrk="0" hangingPunct="1">
          <a:lnSpc>
            <a:spcPts val="1600"/>
          </a:lnSpc>
          <a:spcBef>
            <a:spcPct val="0"/>
          </a:spcBef>
          <a:spcAft>
            <a:spcPct val="0"/>
          </a:spcAft>
          <a:buClrTx/>
          <a:buSzPct val="125000"/>
          <a:buFont typeface="Arial" charset="0"/>
          <a:buChar char="•"/>
          <a:tabLst/>
          <a:defRPr kumimoji="0" lang="it-IT" sz="2000" b="0" i="0" u="none" strike="noStrike" cap="none" normalizeH="0" baseline="0" smtClean="0">
            <a:ln>
              <a:noFill/>
            </a:ln>
            <a:solidFill>
              <a:schemeClr val="tx1"/>
            </a:solidFill>
            <a:effectLst/>
            <a:latin typeface="Tahoma" pitchFamily="34" charset="0"/>
            <a:cs typeface="Arial" charset="0"/>
            <a:sym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469900" marR="0" indent="-203200" algn="l" defTabSz="914400" rtl="0" eaLnBrk="1" fontAlgn="base" latinLnBrk="0" hangingPunct="1">
          <a:lnSpc>
            <a:spcPts val="1600"/>
          </a:lnSpc>
          <a:spcBef>
            <a:spcPct val="0"/>
          </a:spcBef>
          <a:spcAft>
            <a:spcPct val="0"/>
          </a:spcAft>
          <a:buClrTx/>
          <a:buSzPct val="125000"/>
          <a:buFont typeface="Arial" charset="0"/>
          <a:buChar char="•"/>
          <a:tabLst/>
          <a:defRPr kumimoji="0" lang="it-IT" sz="2000" b="0" i="0" u="none" strike="noStrike" cap="none" normalizeH="0" baseline="0" smtClean="0">
            <a:ln>
              <a:noFill/>
            </a:ln>
            <a:solidFill>
              <a:schemeClr val="tx1"/>
            </a:solidFill>
            <a:effectLst/>
            <a:latin typeface="Tahoma" pitchFamily="34" charset="0"/>
            <a:cs typeface="Arial" charset="0"/>
            <a:sym typeface="Arial"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4235</TotalTime>
  <Words>2872</Words>
  <Application>Microsoft Office PowerPoint</Application>
  <PresentationFormat>Presentazione su schermo (4:3)</PresentationFormat>
  <Paragraphs>643</Paragraphs>
  <Slides>83</Slides>
  <Notes>52</Notes>
  <HiddenSlides>0</HiddenSlides>
  <MMClips>1</MMClips>
  <ScaleCrop>false</ScaleCrop>
  <HeadingPairs>
    <vt:vector size="6" baseType="variant">
      <vt:variant>
        <vt:lpstr>Tema</vt:lpstr>
      </vt:variant>
      <vt:variant>
        <vt:i4>8</vt:i4>
      </vt:variant>
      <vt:variant>
        <vt:lpstr>Server OLE incorporati</vt:lpstr>
      </vt:variant>
      <vt:variant>
        <vt:i4>4</vt:i4>
      </vt:variant>
      <vt:variant>
        <vt:lpstr>Titoli diapositive</vt:lpstr>
      </vt:variant>
      <vt:variant>
        <vt:i4>83</vt:i4>
      </vt:variant>
    </vt:vector>
  </HeadingPairs>
  <TitlesOfParts>
    <vt:vector size="95" baseType="lpstr">
      <vt:lpstr>Tema di Office</vt:lpstr>
      <vt:lpstr>2_Struttura predefinita</vt:lpstr>
      <vt:lpstr>1_provapals</vt:lpstr>
      <vt:lpstr>2_provapals</vt:lpstr>
      <vt:lpstr>1_Tema di Office</vt:lpstr>
      <vt:lpstr>2_Tema di Office</vt:lpstr>
      <vt:lpstr>3_Struttura predefinita</vt:lpstr>
      <vt:lpstr>3_Tema di Office</vt:lpstr>
      <vt:lpstr>Immagine bitmap</vt:lpstr>
      <vt:lpstr>Diapositiva</vt:lpstr>
      <vt:lpstr>Fotografia di Photo Editor </vt:lpstr>
      <vt:lpstr>Grafico</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Temperatura – Riscaldo e asciugo  prevenire la dispersione di calore</vt:lpstr>
      <vt:lpstr>Airway: posizionamento</vt:lpstr>
      <vt:lpstr>Airway: aspirazione</vt:lpstr>
      <vt:lpstr>Stimolazioni tattili</vt:lpstr>
      <vt:lpstr>Diapositiva 19</vt:lpstr>
      <vt:lpstr>Diapositiva 20</vt:lpstr>
      <vt:lpstr>Diapositiva 21</vt:lpstr>
      <vt:lpstr>Diapositiva 22</vt:lpstr>
      <vt:lpstr>Frequenza di ventilazione</vt:lpstr>
      <vt:lpstr>Diapositiva 24</vt:lpstr>
      <vt:lpstr>Diapositiva 25</vt:lpstr>
      <vt:lpstr>Diapositiva 26</vt:lpstr>
      <vt:lpstr>Diapositiva 27</vt:lpstr>
      <vt:lpstr>Diapositiva 28</vt:lpstr>
      <vt:lpstr>Diapositiva 29</vt:lpstr>
      <vt:lpstr>Diapositiva 30</vt:lpstr>
      <vt:lpstr>Fluidi</vt:lpstr>
      <vt:lpstr>Diapositiva 32</vt:lpstr>
      <vt:lpstr>Diapositiva 33</vt:lpstr>
      <vt:lpstr>Diapositiva 34</vt:lpstr>
      <vt:lpstr>Diapositiva 35</vt:lpstr>
      <vt:lpstr>Diapositiva 36</vt:lpstr>
      <vt:lpstr>Diapositiva 37</vt:lpstr>
      <vt:lpstr>Diapositiva 38</vt:lpstr>
      <vt:lpstr>Eziologia dell’arresto cardiaco  in età pediatrica </vt:lpstr>
      <vt:lpstr>Diapositiva 40</vt:lpstr>
      <vt:lpstr>Eziologia dell’arresto cardiaco  in età pediatrica </vt:lpstr>
      <vt:lpstr>Diapositiva 42</vt:lpstr>
      <vt:lpstr>Diapositiva 43</vt:lpstr>
      <vt:lpstr>Eziologia dell’arresto cardiaco  in età pediatrica </vt:lpstr>
      <vt:lpstr>Diapositiva 45</vt:lpstr>
      <vt:lpstr>Diapositiva 46</vt:lpstr>
      <vt:lpstr>Diapositiva 47</vt:lpstr>
      <vt:lpstr>Diapositiva 48</vt:lpstr>
      <vt:lpstr>Diapositiva 49</vt:lpstr>
      <vt:lpstr>Diapositiva 50</vt:lpstr>
      <vt:lpstr>Diapositiva 51</vt:lpstr>
      <vt:lpstr>Diapositiva 52</vt:lpstr>
      <vt:lpstr>Diapositiva 53</vt:lpstr>
      <vt:lpstr>Diapositiva 54</vt:lpstr>
      <vt:lpstr>Diapositiva 55</vt:lpstr>
      <vt:lpstr>Diapositiva 56</vt:lpstr>
      <vt:lpstr>Diapositiva 57</vt:lpstr>
      <vt:lpstr>Diapositiva 58</vt:lpstr>
      <vt:lpstr>Diapositiva 59</vt:lpstr>
      <vt:lpstr>Diapositiva 60</vt:lpstr>
      <vt:lpstr>Adrenalina</vt:lpstr>
      <vt:lpstr>Diapositiva 62</vt:lpstr>
      <vt:lpstr>Diapositiva 63</vt:lpstr>
      <vt:lpstr>Diapositiva 64</vt:lpstr>
      <vt:lpstr>Diapositiva 65</vt:lpstr>
      <vt:lpstr>Diapositiva 66</vt:lpstr>
      <vt:lpstr>Diapositiva 67</vt:lpstr>
      <vt:lpstr>Diapositiva 68</vt:lpstr>
      <vt:lpstr>Diapositiva 69</vt:lpstr>
      <vt:lpstr>Diapositiva 70</vt:lpstr>
      <vt:lpstr>Diapositiva 71</vt:lpstr>
      <vt:lpstr>Diapositiva 72</vt:lpstr>
      <vt:lpstr>Diapositiva 73</vt:lpstr>
      <vt:lpstr>Diapositiva 74</vt:lpstr>
      <vt:lpstr>Diapositiva 75</vt:lpstr>
      <vt:lpstr>Diapositiva 76</vt:lpstr>
      <vt:lpstr>Diapositiva 77</vt:lpstr>
      <vt:lpstr>Diapositiva 78</vt:lpstr>
      <vt:lpstr>Diapositiva 79</vt:lpstr>
      <vt:lpstr>Diapositiva 80</vt:lpstr>
      <vt:lpstr>Diapositiva 81</vt:lpstr>
      <vt:lpstr>Diapositiva 82</vt:lpstr>
      <vt:lpstr>Diapositiva 83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RR</dc:creator>
  <cp:lastModifiedBy>Aula</cp:lastModifiedBy>
  <cp:revision>142</cp:revision>
  <dcterms:created xsi:type="dcterms:W3CDTF">2014-11-15T11:19:20Z</dcterms:created>
  <dcterms:modified xsi:type="dcterms:W3CDTF">2015-05-25T14:34:42Z</dcterms:modified>
</cp:coreProperties>
</file>